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9AFEE-6EC3-404A-B62B-6431A04C50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C04F02-2175-4F0C-8ED4-330C38A7DC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AB2DD-C00B-4E91-8FBE-FC1F957A7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984815-C99B-4C6C-96DF-11A63179F0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D2AA2E-251C-4C75-A3C6-9B84CAE42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013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86B723-275F-489A-8113-F3ACB98FB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42FC02-0F50-4E06-98FB-E348ABCAD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A56BC-2F8A-4BA4-994A-5ABD8F6DB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0C79D0-0AF2-4C0C-8044-E7F95191D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1B141F-4F86-42D2-9125-0E6AC70C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89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F2EE82-E181-49D6-AB9D-346BC1472D9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AFD5BD-B3B1-414C-B264-7BE8373189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B6B189-C365-4EFE-8743-6F706A755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5388F5-C9CD-43AA-B41C-CD6398BAB7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AE8DAB-4E61-40D1-B157-6DE75DB34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60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13C33-DBA6-46DB-B1B9-66BB729F33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C881CA-D0F7-4157-8CD3-43BD36CCD4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2413C1-8D0B-4D56-982F-899DAFFBD6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40DAE-A61C-467D-A7F5-8DCD24C49E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772F12-AD38-4049-92D0-B73732377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216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D468D7-6839-41BE-96A1-52CFD8CAC3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FACF9A-A26A-4C42-9429-0820665717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11BFA1-4C50-48F8-B48F-25D6E391EA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5AEFB-C259-422E-9403-2440B2FEC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702026-770A-4CFE-BF7F-818EA57CD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43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16A1F2-5D1E-4708-80DB-60F63BA23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37FC6-D159-4DD7-8C6E-739E46BE92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194ED2-EE8A-4ABE-87BD-3E4A85856D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D7CB58-DCCE-400D-8FBE-EC5097138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B28684-0448-4A3B-B4EC-EA48EF429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E1E8E9-858C-4914-9BF3-7CEA65AA1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037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A65A92-F5A9-4E58-AB0C-40CC342149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51EC67-E048-419E-BECD-9F6E08859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001DFF-D519-4FF7-B4C0-764DC864DC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37DF3CE-924A-4112-850C-5A81FD651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6FC64D-DC6E-4AFE-9BFD-E2D9A8401C8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5CC6E9-B0D7-4A5D-8B4D-4661D12BA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3CC5C3A-B0EE-4BEA-88B7-5A509C6AC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82096E-B759-4210-88D7-08C42CB08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67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1C87A-E0FC-474D-914E-26403CE626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85B022-4A33-460D-8B96-C1B24A83C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5D0E87A-AF9E-43F9-B978-B0BB78C0ED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43BCA5-7DA4-47EF-A88C-F4D647A641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5201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5E3F1F-4FC3-482D-A262-276C7EFAA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637974-E0CF-4484-8D6D-F0C759C7E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3A997B-5924-40EE-BBB0-7B5EDFF2C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379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58B4DE-A4C1-40E0-B3AD-6821AC50F9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1EA5D-6411-4C22-8F16-CF169090E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9D71F7-AB54-4C38-8B81-305B6F9D69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DF1C0F-F7C2-4573-8AEE-F4AE7810D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F494F0-2657-4068-857E-D6800FD13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F2B15B-9B88-42EE-9E82-5DEEDD8C8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35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9ECE6-2EF4-4A34-A306-2B21D31DE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604E50-36D5-437E-99EB-E6EE693FC1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17BFB9-FB2F-4F31-B6C2-A38EA9999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B05956-B416-4F94-BA64-67AA964CB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8C685A-5BB4-4F9B-9C6A-2D2915592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C2C2F4-2D87-4AB3-9C28-0FF2A568C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304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3EC671-CCEF-4714-B2DC-86173BACB2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A29E9E-C117-4F4F-B20B-B53E01E30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CA754F-3B28-4A91-8CF5-F2AB3755F6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4C8D8E-DD1C-4CD3-8B70-1C091E7AA506}" type="datetimeFigureOut">
              <a:rPr lang="en-US" smtClean="0"/>
              <a:t>9/13/2021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F4F271-B057-498B-AC48-7828AAC5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04915-168A-4131-B244-05CF4C45B1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E808DD-CB6E-41E3-B9EF-957F94774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8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5CD32-B41C-406F-8E76-E601E4E4F6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Graphic novel</a:t>
            </a:r>
            <a:br>
              <a:rPr lang="en-US" dirty="0"/>
            </a:br>
            <a:r>
              <a:rPr lang="en-US" dirty="0"/>
              <a:t>Substitute Teacher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AEB814-08CD-41DB-A42B-7D9F49A5A3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Authors:</a:t>
            </a:r>
          </a:p>
          <a:p>
            <a:r>
              <a:rPr lang="en-US" dirty="0"/>
              <a:t>Ivana </a:t>
            </a:r>
            <a:r>
              <a:rPr lang="en-US" dirty="0" err="1"/>
              <a:t>Ilić</a:t>
            </a:r>
            <a:br>
              <a:rPr lang="en-US" dirty="0"/>
            </a:br>
            <a:r>
              <a:rPr lang="en-US" dirty="0" err="1"/>
              <a:t>Dragana</a:t>
            </a:r>
            <a:r>
              <a:rPr lang="en-US" dirty="0"/>
              <a:t> </a:t>
            </a:r>
            <a:r>
              <a:rPr lang="en-US" dirty="0" err="1"/>
              <a:t>Andrić</a:t>
            </a:r>
            <a:endParaRPr lang="en-US" dirty="0"/>
          </a:p>
          <a:p>
            <a:r>
              <a:rPr lang="en-US" dirty="0"/>
              <a:t>Moderator: Tatjana </a:t>
            </a:r>
            <a:r>
              <a:rPr lang="en-US" dirty="0" err="1"/>
              <a:t>Jancić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03721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53EB7-9B03-463F-96B4-60751FD27E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kumimoji="0" lang="en-US" sz="4400" b="0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 Light" panose="020F0302020204030204"/>
                <a:ea typeface="+mj-ea"/>
                <a:cs typeface="+mj-cs"/>
              </a:rPr>
              <a:t>Dragana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 Light" panose="020F0302020204030204"/>
                <a:ea typeface="+mj-ea"/>
                <a:cs typeface="+mj-cs"/>
              </a:rPr>
              <a:t> starts her first day of teaching as a substitute teacher </a:t>
            </a: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highlight>
                  <a:srgbClr val="FFFF00"/>
                </a:highlight>
                <a:uLnTx/>
                <a:uFillTx/>
                <a:latin typeface="Calibri Light" panose="020F0302020204030204"/>
                <a:ea typeface="+mj-ea"/>
                <a:cs typeface="+mj-cs"/>
                <a:sym typeface="Wingdings" panose="05000000000000000000" pitchFamily="2" charset="2"/>
              </a:rPr>
              <a:t>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B86B444-8094-41E0-9599-7712A6845C7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375" y="2410397"/>
            <a:ext cx="8441634" cy="3910890"/>
          </a:xfrm>
        </p:spPr>
      </p:pic>
    </p:spTree>
    <p:extLst>
      <p:ext uri="{BB962C8B-B14F-4D97-AF65-F5344CB8AC3E}">
        <p14:creationId xmlns:p14="http://schemas.microsoft.com/office/powerpoint/2010/main" val="2039744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5B9E0308-5AC7-41A3-808C-603BC88C53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Two colleagues in the staff room are warm and welcoming.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DCE90F7C-6288-4D30-B3D3-A259D2B7269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4156" y="1690688"/>
            <a:ext cx="5141843" cy="4491597"/>
          </a:xfrm>
        </p:spPr>
      </p:pic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5EE72D34-FCC1-4598-A003-7C4A342A58BC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522" y="1741654"/>
            <a:ext cx="5125278" cy="4419635"/>
          </a:xfrm>
        </p:spPr>
      </p:pic>
    </p:spTree>
    <p:extLst>
      <p:ext uri="{BB962C8B-B14F-4D97-AF65-F5344CB8AC3E}">
        <p14:creationId xmlns:p14="http://schemas.microsoft.com/office/powerpoint/2010/main" val="363240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0F0E20-6350-4E0B-8406-84C6DF908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However, things take an unpleasant turn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FEAAE803-36E7-4AE3-B3D9-C5C8D81E63C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1051" y="1690688"/>
            <a:ext cx="4799368" cy="4352303"/>
          </a:xfrm>
        </p:spPr>
      </p:pic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C1AA936-4A57-4033-BEC6-79AF3D76FD4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788" y="1690688"/>
            <a:ext cx="4790109" cy="4352303"/>
          </a:xfrm>
        </p:spPr>
      </p:pic>
    </p:spTree>
    <p:extLst>
      <p:ext uri="{BB962C8B-B14F-4D97-AF65-F5344CB8AC3E}">
        <p14:creationId xmlns:p14="http://schemas.microsoft.com/office/powerpoint/2010/main" val="14098155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D4DA1C-E9BA-409A-A3C2-EFC2F70BCF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  <a:highlight>
                  <a:srgbClr val="FFFF00"/>
                </a:highlight>
              </a:rPr>
              <a:t>That is not the welcome that she has expected.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978859F-BF60-471F-B727-C882F543EC1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1576039"/>
            <a:ext cx="5861992" cy="5182570"/>
          </a:xfrm>
        </p:spPr>
      </p:pic>
    </p:spTree>
    <p:extLst>
      <p:ext uri="{BB962C8B-B14F-4D97-AF65-F5344CB8AC3E}">
        <p14:creationId xmlns:p14="http://schemas.microsoft.com/office/powerpoint/2010/main" val="30600554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059FDF7-88FA-4D9B-AAAC-45200C98C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>
                <a:solidFill>
                  <a:srgbClr val="7030A0"/>
                </a:solidFill>
                <a:highlight>
                  <a:srgbClr val="FFFF00"/>
                </a:highlight>
              </a:rPr>
              <a:t>THE END!</a:t>
            </a:r>
          </a:p>
        </p:txBody>
      </p:sp>
    </p:spTree>
    <p:extLst>
      <p:ext uri="{BB962C8B-B14F-4D97-AF65-F5344CB8AC3E}">
        <p14:creationId xmlns:p14="http://schemas.microsoft.com/office/powerpoint/2010/main" val="32945317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59</Words>
  <Application>Microsoft Office PowerPoint</Application>
  <PresentationFormat>Widescreen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Graphic novel Substitute Teacher</vt:lpstr>
      <vt:lpstr>Dragana starts her first day of teaching as a substitute teacher </vt:lpstr>
      <vt:lpstr>Two colleagues in the staff room are warm and welcoming.</vt:lpstr>
      <vt:lpstr>However, things take an unpleasant turn</vt:lpstr>
      <vt:lpstr>That is not the welcome that she has expected.</vt:lpstr>
      <vt:lpstr>THE END!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Graphic novel Substitute Teacher</dc:title>
  <dc:creator>tjancic2020@gmail.com</dc:creator>
  <cp:lastModifiedBy>Vera Savic</cp:lastModifiedBy>
  <cp:revision>1</cp:revision>
  <dcterms:created xsi:type="dcterms:W3CDTF">2021-09-13T09:49:22Z</dcterms:created>
  <dcterms:modified xsi:type="dcterms:W3CDTF">2021-09-13T10:10:57Z</dcterms:modified>
</cp:coreProperties>
</file>