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3" r:id="rId4"/>
    <p:sldId id="264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84"/>
          <p:cNvPicPr preferRelativeResize="0"/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11278" y="0"/>
            <a:ext cx="1218072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lang="en-US" sz="7200" b="0" i="0" u="none" strike="noStrike" cap="none" baseline="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25000"/>
              <a:buNone/>
            </a:pPr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3668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4473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09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3091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403860" y="2040695"/>
            <a:chExt cx="914400" cy="1083505"/>
          </a:xfrm>
        </p:grpSpPr>
        <p:sp>
          <p:nvSpPr>
            <p:cNvPr id="6" name="Rectangle 5"/>
            <p:cNvSpPr/>
            <p:nvPr userDrawn="1"/>
          </p:nvSpPr>
          <p:spPr>
            <a:xfrm>
              <a:off x="403860" y="2110740"/>
              <a:ext cx="914400" cy="914400"/>
            </a:xfrm>
            <a:prstGeom prst="rect">
              <a:avLst/>
            </a:prstGeom>
            <a:solidFill>
              <a:srgbClr val="1D59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403860" y="2040695"/>
              <a:ext cx="914400" cy="99060"/>
            </a:xfrm>
            <a:prstGeom prst="rect">
              <a:avLst/>
            </a:prstGeom>
            <a:solidFill>
              <a:srgbClr val="F5A1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03860" y="3025140"/>
              <a:ext cx="914400" cy="99060"/>
            </a:xfrm>
            <a:prstGeom prst="rect">
              <a:avLst/>
            </a:prstGeom>
            <a:solidFill>
              <a:srgbClr val="F5A1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8550"/>
            <a:ext cx="10515600" cy="123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3001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3929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6441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69308"/>
            <a:ext cx="5181600" cy="4769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69308"/>
            <a:ext cx="5181600" cy="4769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0567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5421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6705"/>
            <a:ext cx="5157787" cy="4627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62432"/>
            <a:ext cx="5157787" cy="4207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6705"/>
            <a:ext cx="5183188" cy="4627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62432"/>
            <a:ext cx="5183188" cy="4207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1512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1496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1598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8485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4495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"/>
            <a:ext cx="12194328" cy="1447800"/>
            <a:chOff x="0" y="-1898"/>
            <a:chExt cx="12194328" cy="1608425"/>
          </a:xfrm>
        </p:grpSpPr>
        <p:sp>
          <p:nvSpPr>
            <p:cNvPr id="8" name="Shape 131"/>
            <p:cNvSpPr/>
            <p:nvPr userDrawn="1"/>
          </p:nvSpPr>
          <p:spPr>
            <a:xfrm>
              <a:off x="0" y="-1898"/>
              <a:ext cx="12192000" cy="1495650"/>
            </a:xfrm>
            <a:prstGeom prst="rect">
              <a:avLst/>
            </a:prstGeom>
            <a:solidFill>
              <a:srgbClr val="1D599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ct val="0"/>
                </a:spcBef>
                <a:buSzPct val="25000"/>
                <a:buNone/>
              </a:pPr>
              <a:r>
                <a:rPr lang="en-US" sz="1800" b="0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</a:p>
          </p:txBody>
        </p:sp>
        <p:sp>
          <p:nvSpPr>
            <p:cNvPr id="9" name="Shape 135"/>
            <p:cNvSpPr/>
            <p:nvPr userDrawn="1"/>
          </p:nvSpPr>
          <p:spPr>
            <a:xfrm>
              <a:off x="2328" y="1393803"/>
              <a:ext cx="12192000" cy="212724"/>
            </a:xfrm>
            <a:prstGeom prst="rect">
              <a:avLst/>
            </a:prstGeom>
            <a:solidFill>
              <a:srgbClr val="F5A10F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ct val="0"/>
                </a:spcBef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7120"/>
            <a:ext cx="10515600" cy="123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35722"/>
            <a:ext cx="10515600" cy="4825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38CE7-3C27-4225-9194-9B27B74ACB3B}" type="datetimeFigureOut">
              <a:rPr lang="en-US" smtClean="0"/>
              <a:t>24-Jun-21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EF853-8C0C-4258-AABE-042B01E2ACC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Shape 236"/>
          <p:cNvPicPr preferRelativeResize="0"/>
          <p:nvPr/>
        </p:nvPicPr>
        <p:blipFill>
          <a:blip r:embed="rId15">
            <a:alphaModFix/>
          </a:blip>
          <a:srcRect/>
          <a:stretch>
            <a:fillRect/>
          </a:stretch>
        </p:blipFill>
        <p:spPr>
          <a:xfrm>
            <a:off x="58253" y="6465580"/>
            <a:ext cx="2116934" cy="3620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824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2" r:id="rId13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5400" b="0" i="0" u="none" strike="noStrike" kern="1200" cap="none" baseline="0">
          <a:solidFill>
            <a:schemeClr val="lt1"/>
          </a:solidFill>
          <a:latin typeface="Arial"/>
          <a:ea typeface="+mj-ea"/>
          <a:cs typeface="Arial"/>
          <a:sym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Our comic on tolerance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Aleksandra </a:t>
            </a:r>
            <a:r>
              <a:rPr lang="en-US" dirty="0" err="1"/>
              <a:t>Stošić</a:t>
            </a:r>
            <a:r>
              <a:rPr lang="en-US" dirty="0"/>
              <a:t> I2</a:t>
            </a:r>
          </a:p>
          <a:p>
            <a:r>
              <a:rPr lang="en-US" dirty="0"/>
              <a:t>Anastasija </a:t>
            </a:r>
            <a:r>
              <a:rPr lang="en-US" dirty="0" err="1"/>
              <a:t>Stamenković</a:t>
            </a:r>
            <a:r>
              <a:rPr lang="en-US" dirty="0"/>
              <a:t> I2</a:t>
            </a:r>
          </a:p>
          <a:p>
            <a:r>
              <a:rPr lang="en-US" dirty="0"/>
              <a:t>Aleksandar </a:t>
            </a:r>
            <a:r>
              <a:rPr lang="en-US" dirty="0" err="1"/>
              <a:t>Obradović</a:t>
            </a:r>
            <a:r>
              <a:rPr lang="en-US" dirty="0"/>
              <a:t> I2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96000" y="5679235"/>
            <a:ext cx="5861934" cy="1002476"/>
          </a:xfrm>
          <a:prstGeom prst="rect">
            <a:avLst/>
          </a:prstGeom>
          <a:effectLst>
            <a:glow>
              <a:schemeClr val="tx1">
                <a:alpha val="20000"/>
              </a:schemeClr>
            </a:glow>
            <a:outerShdw blurRad="381000" dist="266700" dir="5400000" algn="ctr" rotWithShape="0">
              <a:schemeClr val="bg1">
                <a:alpha val="55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1753312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DA7F1-21E8-4A1B-BD72-54C3C2559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426" y="0"/>
            <a:ext cx="10515600" cy="1237250"/>
          </a:xfrm>
        </p:spPr>
        <p:txBody>
          <a:bodyPr>
            <a:noAutofit/>
          </a:bodyPr>
          <a:lstStyle/>
          <a:p>
            <a:pPr algn="ctr"/>
            <a:r>
              <a:rPr lang="en-US" sz="4000" dirty="0" err="1"/>
              <a:t>Milica</a:t>
            </a:r>
            <a:r>
              <a:rPr lang="en-US" sz="4000" dirty="0"/>
              <a:t> is being bullied. Some of her schoolmates decide to do something about it!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7CFDCF-D863-4714-B445-FCA7EA9E8A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280" y="1535113"/>
            <a:ext cx="9337440" cy="4826000"/>
          </a:xfrm>
        </p:spPr>
      </p:pic>
    </p:spTree>
    <p:extLst>
      <p:ext uri="{BB962C8B-B14F-4D97-AF65-F5344CB8AC3E}">
        <p14:creationId xmlns:p14="http://schemas.microsoft.com/office/powerpoint/2010/main" val="363621257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0CBCB-025E-4F84-943B-FE35518D5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teacher takes action!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C8C542-C72E-4645-8DEE-56D477665B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1478"/>
            <a:ext cx="12351026" cy="4996070"/>
          </a:xfrm>
        </p:spPr>
      </p:pic>
    </p:spTree>
    <p:extLst>
      <p:ext uri="{BB962C8B-B14F-4D97-AF65-F5344CB8AC3E}">
        <p14:creationId xmlns:p14="http://schemas.microsoft.com/office/powerpoint/2010/main" val="130431093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25D56-35BC-40FF-B58C-91BEEA511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bullies apologize and get punished!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3624383-94F0-4253-972A-9EB70CFC98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4370"/>
            <a:ext cx="12192000" cy="5133178"/>
          </a:xfrm>
        </p:spPr>
      </p:pic>
    </p:spTree>
    <p:extLst>
      <p:ext uri="{BB962C8B-B14F-4D97-AF65-F5344CB8AC3E}">
        <p14:creationId xmlns:p14="http://schemas.microsoft.com/office/powerpoint/2010/main" val="274714267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3.1.15"/>
  <p:tag name="AS_OS" val="Microsoft Windows NT 10.0.14393.0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SBT-Powerpoint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Beng" typeface="Vrinda"/>
        <a:font script="Syrc" typeface="Estrangelo Edessa"/>
        <a:font script="Mong" typeface="Mongolian Baiti"/>
        <a:font script="Thaa" typeface="MV Boli"/>
        <a:font script="Viet" typeface="Times New Roman"/>
        <a:font script="Arab" typeface="Times New Roman"/>
        <a:font script="Ethi" typeface="Nyala"/>
        <a:font script="Hant" typeface="新細明體"/>
        <a:font script="Cher" typeface="Plantagenet Cherokee"/>
        <a:font script="Gujr" typeface="Shruti"/>
        <a:font script="Jpan" typeface="ＭＳ Ｐゴシック"/>
        <a:font script="Telu" typeface="Gautami"/>
        <a:font script="Guru" typeface="Raavi"/>
        <a:font script="Orya" typeface="Kalinga"/>
        <a:font script="Taml" typeface="Latha"/>
        <a:font script="Geor" typeface="Sylfaen"/>
        <a:font script="Khmr" typeface="MoolBoran"/>
        <a:font script="Hans" typeface="宋体"/>
        <a:font script="Thai" typeface="Angsana New"/>
        <a:font script="Mlym" typeface="Kartika"/>
        <a:font script="Sinh" typeface="Iskoola Pota"/>
        <a:font script="Hebr" typeface="Times New Roman"/>
        <a:font script="Laoo" typeface="DokChampa"/>
        <a:font script="Hang" typeface="맑은 고딕"/>
        <a:font script="Yiii" typeface="Microsoft Yi Baiti"/>
        <a:font script="Uigh" typeface="Microsoft Uighur"/>
        <a:font script="Tibt" typeface="Microsoft Himalaya"/>
        <a:font script="Cans" typeface="Euphemia"/>
        <a:font script="Deva" typeface="Mangal"/>
        <a:font script="Knda" typeface="Tunga"/>
      </a:majorFont>
      <a:minorFont>
        <a:latin typeface="Calibri" panose="020F0502020204030204"/>
        <a:ea typeface=""/>
        <a:cs typeface=""/>
        <a:font script="Beng" typeface="Vrinda"/>
        <a:font script="Syrc" typeface="Estrangelo Edessa"/>
        <a:font script="Mong" typeface="Mongolian Baiti"/>
        <a:font script="Thaa" typeface="MV Boli"/>
        <a:font script="Viet" typeface="Arial"/>
        <a:font script="Arab" typeface="Arial"/>
        <a:font script="Ethi" typeface="Nyala"/>
        <a:font script="Hant" typeface="新細明體"/>
        <a:font script="Cher" typeface="Plantagenet Cherokee"/>
        <a:font script="Gujr" typeface="Shruti"/>
        <a:font script="Jpan" typeface="ＭＳ Ｐゴシック"/>
        <a:font script="Telu" typeface="Gautami"/>
        <a:font script="Guru" typeface="Raavi"/>
        <a:font script="Orya" typeface="Kalinga"/>
        <a:font script="Taml" typeface="Latha"/>
        <a:font script="Geor" typeface="Sylfaen"/>
        <a:font script="Khmr" typeface="DaunPenh"/>
        <a:font script="Hans" typeface="宋体"/>
        <a:font script="Thai" typeface="Cordia New"/>
        <a:font script="Mlym" typeface="Kartika"/>
        <a:font script="Sinh" typeface="Iskoola Pota"/>
        <a:font script="Hebr" typeface="Arial"/>
        <a:font script="Laoo" typeface="DokChampa"/>
        <a:font script="Hang" typeface="맑은 고딕"/>
        <a:font script="Yiii" typeface="Microsoft Yi Baiti"/>
        <a:font script="Uigh" typeface="Microsoft Uighur"/>
        <a:font script="Tibt" typeface="Microsoft Himalaya"/>
        <a:font script="Cans" typeface="Euphemia"/>
        <a:font script="Deva" typeface="Mangal"/>
        <a:font script="Knda" typeface="Tung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SBT-Powerpoint-Template</Template>
  <TotalTime>39</TotalTime>
  <Words>41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SBT-Powerpoint-Template</vt:lpstr>
      <vt:lpstr>Our comic on tolerance</vt:lpstr>
      <vt:lpstr>Milica is being bullied. Some of her schoolmates decide to do something about it!</vt:lpstr>
      <vt:lpstr>The teacher takes action!</vt:lpstr>
      <vt:lpstr>The bullies apologize and get punished!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Ayer</dc:creator>
  <cp:lastModifiedBy>tjancic2020@gmail.com</cp:lastModifiedBy>
  <cp:revision>7</cp:revision>
  <dcterms:created xsi:type="dcterms:W3CDTF">2015-03-05T15:09:26Z</dcterms:created>
  <dcterms:modified xsi:type="dcterms:W3CDTF">2021-06-24T18:44:02Z</dcterms:modified>
</cp:coreProperties>
</file>