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26F9D8-49BD-4C63-835E-4956589B809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B26F9D8-49BD-4C63-835E-4956589B809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B26F9D8-49BD-4C63-835E-4956589B809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9B26F9D8-49BD-4C63-835E-4956589B809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9B26F9D8-49BD-4C63-835E-4956589B809D}"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9B26F9D8-49BD-4C63-835E-4956589B809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9B26F9D8-49BD-4C63-835E-4956589B809D}"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26F9D8-49BD-4C63-835E-4956589B809D}"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26F9D8-49BD-4C63-835E-4956589B809D}"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B26F9D8-49BD-4C63-835E-4956589B809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9B26F9D8-49BD-4C63-835E-4956589B809D}"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CBEAD0-28AE-416C-8C4C-CF3493B411A7}"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26F9D8-49BD-4C63-835E-4956589B809D}"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BEAD0-28AE-416C-8C4C-CF3493B411A7}"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TeenAge</a:t>
            </a:r>
            <a:r>
              <a:rPr lang="en-US" dirty="0" smtClean="0"/>
              <a:t> days</a:t>
            </a:r>
            <a:endParaRPr lang="en-US" dirty="0"/>
          </a:p>
        </p:txBody>
      </p:sp>
      <p:sp>
        <p:nvSpPr>
          <p:cNvPr id="3" name="Subtitle 2"/>
          <p:cNvSpPr>
            <a:spLocks noGrp="1"/>
          </p:cNvSpPr>
          <p:nvPr>
            <p:ph type="subTitle" idx="1"/>
          </p:nvPr>
        </p:nvSpPr>
        <p:spPr/>
        <p:txBody>
          <a:bodyPr/>
          <a:lstStyle/>
          <a:p>
            <a:r>
              <a:rPr lang="en-US" dirty="0" smtClean="0"/>
              <a:t>Done by</a:t>
            </a:r>
            <a:r>
              <a:rPr lang="sr-Latn-RS" dirty="0" smtClean="0"/>
              <a:t>: Novak Jankovic</a:t>
            </a:r>
            <a:endParaRPr lang="en-US" dirty="0" smtClean="0"/>
          </a:p>
          <a:p>
            <a:r>
              <a:rPr lang="en-US" dirty="0" smtClean="0"/>
              <a:t>Luka </a:t>
            </a:r>
            <a:r>
              <a:rPr lang="en-US" smtClean="0"/>
              <a:t>Deljanin</a:t>
            </a: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49962"/>
          </a:xfrm>
        </p:spPr>
        <p:txBody>
          <a:bodyPr>
            <a:normAutofit/>
          </a:bodyPr>
          <a:lstStyle/>
          <a:p>
            <a:r>
              <a:rPr lang="sr-Latn-RS" sz="9600" dirty="0" smtClean="0"/>
              <a:t>THE END</a:t>
            </a:r>
            <a:br>
              <a:rPr lang="sr-Latn-RS" sz="9600" dirty="0" smtClean="0"/>
            </a:br>
            <a:r>
              <a:rPr lang="en-US" sz="9600" smtClean="0"/>
              <a:t>THANKS FOR READING</a:t>
            </a:r>
            <a:endParaRPr lang="en-US" sz="9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0"/>
            <a:ext cx="838200" cy="1020762"/>
          </a:xfrm>
        </p:spPr>
        <p:txBody>
          <a:bodyPr/>
          <a:lstStyle/>
          <a:p>
            <a:r>
              <a:rPr lang="sr-Latn-RS" dirty="0" smtClean="0"/>
              <a:t>1</a:t>
            </a:r>
            <a:endParaRPr lang="en-US" dirty="0"/>
          </a:p>
        </p:txBody>
      </p:sp>
      <p:pic>
        <p:nvPicPr>
          <p:cNvPr id="10244" name="Picture 4" descr="The friendship and communication of two teenage boys is 13, 14 years old, city street background The friendship and communication of two teenage boys is 13, 14 years old, city street background. Teenage Boys Stock Photo"/>
          <p:cNvPicPr>
            <a:picLocks noChangeAspect="1" noChangeArrowheads="1"/>
          </p:cNvPicPr>
          <p:nvPr/>
        </p:nvPicPr>
        <p:blipFill>
          <a:blip r:embed="rId1"/>
          <a:srcRect/>
          <a:stretch>
            <a:fillRect/>
          </a:stretch>
        </p:blipFill>
        <p:spPr bwMode="auto">
          <a:xfrm>
            <a:off x="0" y="767952"/>
            <a:ext cx="9144000" cy="6090048"/>
          </a:xfrm>
          <a:prstGeom prst="rect">
            <a:avLst/>
          </a:prstGeom>
          <a:noFill/>
        </p:spPr>
      </p:pic>
      <p:sp>
        <p:nvSpPr>
          <p:cNvPr id="8" name="Oval Callout 7"/>
          <p:cNvSpPr/>
          <p:nvPr/>
        </p:nvSpPr>
        <p:spPr>
          <a:xfrm>
            <a:off x="3657600" y="762000"/>
            <a:ext cx="1981200" cy="1828800"/>
          </a:xfrm>
          <a:prstGeom prst="wedgeEllipseCallout">
            <a:avLst/>
          </a:prstGeom>
          <a:solidFill>
            <a:schemeClr val="bg1"/>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My dad taught me to drive, i will drive better then you</a:t>
            </a:r>
            <a:r>
              <a:rPr lang="en-US" dirty="0" smtClean="0">
                <a:solidFill>
                  <a:schemeClr val="tx1"/>
                </a:solidFill>
              </a:rPr>
              <a:t>.</a:t>
            </a:r>
            <a:endParaRPr lang="en-US" dirty="0">
              <a:solidFill>
                <a:schemeClr val="tx1"/>
              </a:solidFill>
            </a:endParaRPr>
          </a:p>
        </p:txBody>
      </p:sp>
      <p:sp>
        <p:nvSpPr>
          <p:cNvPr id="9" name="Oval Callout 8"/>
          <p:cNvSpPr/>
          <p:nvPr/>
        </p:nvSpPr>
        <p:spPr>
          <a:xfrm>
            <a:off x="7467600" y="1295400"/>
            <a:ext cx="1295400" cy="1069848"/>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Mother and son returning home from the store they visited after school Boy entering his home upon returning from school and his mother bringing groceries boy enter house stock pictures, royalty-free photos &amp; images"/>
          <p:cNvPicPr>
            <a:picLocks noChangeAspect="1" noChangeArrowheads="1"/>
          </p:cNvPicPr>
          <p:nvPr/>
        </p:nvPicPr>
        <p:blipFill>
          <a:blip r:embed="rId1"/>
          <a:srcRect/>
          <a:stretch>
            <a:fillRect/>
          </a:stretch>
        </p:blipFill>
        <p:spPr bwMode="auto">
          <a:xfrm>
            <a:off x="0" y="736599"/>
            <a:ext cx="9182100" cy="6121401"/>
          </a:xfrm>
          <a:prstGeom prst="rect">
            <a:avLst/>
          </a:prstGeom>
          <a:noFill/>
        </p:spPr>
      </p:pic>
      <p:sp>
        <p:nvSpPr>
          <p:cNvPr id="5" name="Title 4"/>
          <p:cNvSpPr>
            <a:spLocks noGrp="1"/>
          </p:cNvSpPr>
          <p:nvPr>
            <p:ph type="title" idx="4294967295"/>
          </p:nvPr>
        </p:nvSpPr>
        <p:spPr>
          <a:xfrm>
            <a:off x="0" y="274638"/>
            <a:ext cx="990600" cy="1143000"/>
          </a:xfrm>
        </p:spPr>
        <p:txBody>
          <a:bodyPr/>
          <a:lstStyle/>
          <a:p>
            <a:r>
              <a:rPr lang="sr-Latn-RS" dirty="0"/>
              <a:t>2</a:t>
            </a:r>
            <a:endParaRPr lang="en-US" dirty="0"/>
          </a:p>
        </p:txBody>
      </p:sp>
      <p:sp>
        <p:nvSpPr>
          <p:cNvPr id="7" name="Oval Callout 6"/>
          <p:cNvSpPr/>
          <p:nvPr/>
        </p:nvSpPr>
        <p:spPr>
          <a:xfrm>
            <a:off x="3276600" y="1219200"/>
            <a:ext cx="1600200" cy="914400"/>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Jack what is wrong with you?</a:t>
            </a:r>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449762"/>
          </a:xfrm>
        </p:spPr>
        <p:txBody>
          <a:bodyPr>
            <a:normAutofit/>
          </a:bodyPr>
          <a:lstStyle/>
          <a:p>
            <a:r>
              <a:rPr lang="sr-Latn-RS" sz="9600" dirty="0" smtClean="0"/>
              <a:t>Afternoon</a:t>
            </a:r>
            <a:endParaRPr lang="en-US" sz="9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1219200" cy="1143000"/>
          </a:xfrm>
        </p:spPr>
        <p:txBody>
          <a:bodyPr/>
          <a:lstStyle/>
          <a:p>
            <a:r>
              <a:rPr lang="sr-Latn-RS" dirty="0" smtClean="0"/>
              <a:t>3</a:t>
            </a:r>
            <a:endParaRPr lang="en-US" dirty="0"/>
          </a:p>
        </p:txBody>
      </p:sp>
      <p:pic>
        <p:nvPicPr>
          <p:cNvPr id="16390" name="Picture 6" descr="Father and son time Father and son time dad and son talking stock pictures, royalty-free photos &amp; images"/>
          <p:cNvPicPr>
            <a:picLocks noChangeAspect="1" noChangeArrowheads="1"/>
          </p:cNvPicPr>
          <p:nvPr/>
        </p:nvPicPr>
        <p:blipFill>
          <a:blip r:embed="rId1"/>
          <a:srcRect/>
          <a:stretch>
            <a:fillRect/>
          </a:stretch>
        </p:blipFill>
        <p:spPr bwMode="auto">
          <a:xfrm>
            <a:off x="0" y="1193800"/>
            <a:ext cx="9144000" cy="5664200"/>
          </a:xfrm>
          <a:prstGeom prst="rect">
            <a:avLst/>
          </a:prstGeom>
          <a:noFill/>
        </p:spPr>
      </p:pic>
      <p:sp>
        <p:nvSpPr>
          <p:cNvPr id="7" name="Oval Callout 6"/>
          <p:cNvSpPr/>
          <p:nvPr/>
        </p:nvSpPr>
        <p:spPr>
          <a:xfrm>
            <a:off x="3124200" y="1066800"/>
            <a:ext cx="2743200" cy="1676400"/>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Dad my friend  drive</a:t>
            </a:r>
            <a:r>
              <a:rPr lang="en-US" dirty="0" smtClean="0">
                <a:solidFill>
                  <a:schemeClr val="tx1"/>
                </a:solidFill>
              </a:rPr>
              <a:t>s</a:t>
            </a:r>
            <a:r>
              <a:rPr lang="sr-Latn-RS" dirty="0" smtClean="0">
                <a:solidFill>
                  <a:schemeClr val="tx1"/>
                </a:solidFill>
              </a:rPr>
              <a:t> a car, can you teach me to drive a car?</a:t>
            </a:r>
            <a:endParaRPr lang="en-US" dirty="0">
              <a:solidFill>
                <a:schemeClr val="tx1"/>
              </a:solidFill>
            </a:endParaRPr>
          </a:p>
        </p:txBody>
      </p:sp>
      <p:sp>
        <p:nvSpPr>
          <p:cNvPr id="8" name="Oval Callout 7"/>
          <p:cNvSpPr/>
          <p:nvPr/>
        </p:nvSpPr>
        <p:spPr>
          <a:xfrm>
            <a:off x="6553200" y="0"/>
            <a:ext cx="2590800" cy="2060448"/>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You are too young for that. When you </a:t>
            </a:r>
            <a:r>
              <a:rPr lang="en-US" dirty="0" smtClean="0">
                <a:solidFill>
                  <a:schemeClr val="tx1"/>
                </a:solidFill>
              </a:rPr>
              <a:t>are</a:t>
            </a:r>
            <a:r>
              <a:rPr lang="sr-Latn-RS" dirty="0" smtClean="0">
                <a:solidFill>
                  <a:schemeClr val="tx1"/>
                </a:solidFill>
              </a:rPr>
              <a:t> 18  you will study .</a:t>
            </a: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4        </a:t>
            </a:r>
            <a:r>
              <a:rPr lang="en-US" dirty="0" smtClean="0"/>
              <a:t>O</a:t>
            </a:r>
            <a:r>
              <a:rPr lang="sr-Latn-RS" dirty="0" smtClean="0"/>
              <a:t>ne year </a:t>
            </a:r>
            <a:r>
              <a:rPr lang="en-US" dirty="0" smtClean="0"/>
              <a:t>later the </a:t>
            </a:r>
            <a:r>
              <a:rPr lang="sr-Latn-RS" dirty="0" smtClean="0"/>
              <a:t>son t</a:t>
            </a:r>
            <a:r>
              <a:rPr lang="en-US" dirty="0" err="1" smtClean="0"/>
              <a:t>ook</a:t>
            </a:r>
            <a:r>
              <a:rPr lang="sr-Latn-RS" dirty="0" smtClean="0"/>
              <a:t> a car when he </a:t>
            </a:r>
            <a:r>
              <a:rPr lang="en-US" dirty="0" smtClean="0"/>
              <a:t>was</a:t>
            </a:r>
            <a:r>
              <a:rPr lang="sr-Latn-RS" dirty="0" smtClean="0"/>
              <a:t> only 16 years and r</a:t>
            </a:r>
            <a:r>
              <a:rPr lang="en-US" dirty="0" smtClean="0"/>
              <a:t>a</a:t>
            </a:r>
            <a:r>
              <a:rPr lang="sr-Latn-RS" dirty="0" smtClean="0"/>
              <a:t>n away from home.</a:t>
            </a:r>
            <a:endParaRPr lang="en-US" dirty="0"/>
          </a:p>
        </p:txBody>
      </p:sp>
      <p:pic>
        <p:nvPicPr>
          <p:cNvPr id="18434" name="Picture 2" descr="Happy teenager is showing his driving license from open car window. Driving school concept Happy teenager is showing his driving license from open car window. Driving school concept boy take a car stock pictures, royalty-free photos &amp; images"/>
          <p:cNvPicPr>
            <a:picLocks noChangeAspect="1" noChangeArrowheads="1"/>
          </p:cNvPicPr>
          <p:nvPr/>
        </p:nvPicPr>
        <p:blipFill>
          <a:blip r:embed="rId1"/>
          <a:srcRect/>
          <a:stretch>
            <a:fillRect/>
          </a:stretch>
        </p:blipFill>
        <p:spPr bwMode="auto">
          <a:xfrm>
            <a:off x="0" y="1676399"/>
            <a:ext cx="9144000" cy="518160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5     D</a:t>
            </a:r>
            <a:r>
              <a:rPr lang="en-US" dirty="0" err="1" smtClean="0"/>
              <a:t>uring</a:t>
            </a:r>
            <a:r>
              <a:rPr lang="en-US" dirty="0" smtClean="0"/>
              <a:t> the escape the police caught up with him but he had a car accident</a:t>
            </a:r>
            <a:endParaRPr lang="en-US" dirty="0"/>
          </a:p>
        </p:txBody>
      </p:sp>
      <p:pic>
        <p:nvPicPr>
          <p:cNvPr id="19458" name="Picture 2" descr="Car  Accident  Crash Car crash on major highway during rainfall at night. Ambulance in foreground and police car in background. CAR ACCIdent stock pictures, royalty-free photos &amp; images"/>
          <p:cNvPicPr>
            <a:picLocks noChangeAspect="1" noChangeArrowheads="1"/>
          </p:cNvPicPr>
          <p:nvPr/>
        </p:nvPicPr>
        <p:blipFill>
          <a:blip r:embed="rId1"/>
          <a:srcRect/>
          <a:stretch>
            <a:fillRect/>
          </a:stretch>
        </p:blipFill>
        <p:spPr bwMode="auto">
          <a:xfrm>
            <a:off x="0" y="1676400"/>
            <a:ext cx="9144000" cy="51816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6          A</a:t>
            </a:r>
            <a:r>
              <a:rPr lang="en-US" dirty="0" err="1" smtClean="0"/>
              <a:t>fter</a:t>
            </a:r>
            <a:r>
              <a:rPr lang="en-US" dirty="0" smtClean="0"/>
              <a:t> a while Jake recovered and returned home and his father decided to teach him to drive</a:t>
            </a:r>
            <a:r>
              <a:rPr lang="sr-Latn-RS" dirty="0"/>
              <a:t>.</a:t>
            </a:r>
            <a:endParaRPr lang="en-US" dirty="0"/>
          </a:p>
        </p:txBody>
      </p:sp>
      <p:pic>
        <p:nvPicPr>
          <p:cNvPr id="20483" name="Picture 3" descr="Father handing son car keys Father (40s) giving teenage son (15 years) car keys.  Focus on boy and key. son take a car stock pictures, royalty-free photos &amp; images"/>
          <p:cNvPicPr>
            <a:picLocks noChangeAspect="1" noChangeArrowheads="1"/>
          </p:cNvPicPr>
          <p:nvPr/>
        </p:nvPicPr>
        <p:blipFill>
          <a:blip r:embed="rId1"/>
          <a:srcRect/>
          <a:stretch>
            <a:fillRect/>
          </a:stretch>
        </p:blipFill>
        <p:spPr bwMode="auto">
          <a:xfrm>
            <a:off x="0" y="1828801"/>
            <a:ext cx="9144000" cy="5029199"/>
          </a:xfrm>
          <a:prstGeom prst="rect">
            <a:avLst/>
          </a:prstGeom>
          <a:noFill/>
        </p:spPr>
      </p:pic>
      <p:sp>
        <p:nvSpPr>
          <p:cNvPr id="5" name="Oval Callout 4"/>
          <p:cNvSpPr/>
          <p:nvPr/>
        </p:nvSpPr>
        <p:spPr>
          <a:xfrm>
            <a:off x="5410200" y="1828800"/>
            <a:ext cx="1905000" cy="1146048"/>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Be carefull.</a:t>
            </a:r>
            <a:endParaRPr 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7               </a:t>
            </a:r>
            <a:r>
              <a:rPr lang="en-US" dirty="0" smtClean="0"/>
              <a:t>After 10 years, Jake became a professional driver and the first in the world</a:t>
            </a:r>
            <a:endParaRPr lang="en-US" dirty="0"/>
          </a:p>
        </p:txBody>
      </p:sp>
      <p:pic>
        <p:nvPicPr>
          <p:cNvPr id="4" name="Picture 2" descr="PETOSTRUKI ŠAMPION JAVNO PRIZNAO Hamilton: Šumaher je najbolji vozač  Formule 1 svih vremena!"/>
          <p:cNvPicPr>
            <a:picLocks noChangeAspect="1" noChangeArrowheads="1"/>
          </p:cNvPicPr>
          <p:nvPr/>
        </p:nvPicPr>
        <p:blipFill>
          <a:blip r:embed="rId1"/>
          <a:srcRect/>
          <a:stretch>
            <a:fillRect/>
          </a:stretch>
        </p:blipFill>
        <p:spPr bwMode="auto">
          <a:xfrm>
            <a:off x="0" y="1733549"/>
            <a:ext cx="9144000" cy="5124451"/>
          </a:xfrm>
          <a:prstGeom prst="rect">
            <a:avLst/>
          </a:prstGeom>
          <a:noFill/>
        </p:spPr>
      </p:pic>
      <p:sp>
        <p:nvSpPr>
          <p:cNvPr id="5" name="Oval Callout 4"/>
          <p:cNvSpPr/>
          <p:nvPr/>
        </p:nvSpPr>
        <p:spPr>
          <a:xfrm>
            <a:off x="5181600" y="1676400"/>
            <a:ext cx="2209800" cy="993648"/>
          </a:xfrm>
          <a:prstGeom prst="wedgeEllipse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dirty="0" smtClean="0">
                <a:solidFill>
                  <a:schemeClr val="tx1"/>
                </a:solidFill>
              </a:rPr>
              <a:t>Thank you, dad.</a:t>
            </a:r>
            <a:endParaRPr lang="en-US"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690</Words>
  <Application>WPS Presentation</Application>
  <PresentationFormat>On-screen Show (4:3)</PresentationFormat>
  <Paragraphs>37</Paragraphs>
  <Slides>10</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10</vt:i4>
      </vt:variant>
    </vt:vector>
  </HeadingPairs>
  <TitlesOfParts>
    <vt:vector size="17" baseType="lpstr">
      <vt:lpstr>Arial</vt:lpstr>
      <vt:lpstr>SimSun</vt:lpstr>
      <vt:lpstr>Wingdings</vt:lpstr>
      <vt:lpstr>Calibri</vt:lpstr>
      <vt:lpstr>Microsoft YaHei</vt:lpstr>
      <vt:lpstr>Arial Unicode MS</vt:lpstr>
      <vt:lpstr>Office Theme</vt:lpstr>
      <vt:lpstr>TeenAge days</vt:lpstr>
      <vt:lpstr>1</vt:lpstr>
      <vt:lpstr>2</vt:lpstr>
      <vt:lpstr>Afternoon</vt:lpstr>
      <vt:lpstr>3</vt:lpstr>
      <vt:lpstr>4        One year later the son took a car when he was only 16 years and ran away from home.</vt:lpstr>
      <vt:lpstr>5     During the escape the police caught up with him but he had a car accident</vt:lpstr>
      <vt:lpstr>6          After a while Jake recovered and returned home and his father decided to teach him to drive.</vt:lpstr>
      <vt:lpstr>7               After 10 years, Jake became a professional driver and the first in the world</vt:lpstr>
      <vt:lpstr>THE END THANKS FOR READING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Teenege days</dc:title>
  <dc:creator>os</dc:creator>
  <cp:lastModifiedBy>acer</cp:lastModifiedBy>
  <cp:revision>14</cp:revision>
  <dcterms:created xsi:type="dcterms:W3CDTF">2021-06-13T19:06:00Z</dcterms:created>
  <dcterms:modified xsi:type="dcterms:W3CDTF">2021-06-16T20:29:58Z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1033-11.2.0.10152</vt:lpwstr>
  </property>
</Properties>
</file>