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6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828A25B-12EB-446C-9D82-CD18DF3814AB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3B2501-FA10-405A-AC9F-6D4F54AEED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weekend 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download (6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789040"/>
            <a:ext cx="3490090" cy="2448272"/>
          </a:xfrm>
          <a:prstGeom prst="rect">
            <a:avLst/>
          </a:prstGeom>
          <a:ln>
            <a:solidFill>
              <a:srgbClr val="FC8604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en-US" dirty="0" smtClean="0">
                <a:latin typeface="Segoe UI Black" pitchFamily="34" charset="0"/>
                <a:ea typeface="Segoe UI Black" pitchFamily="34" charset="0"/>
              </a:rPr>
              <a:t>WEEKEND</a:t>
            </a:r>
            <a:endParaRPr lang="en-US" dirty="0">
              <a:latin typeface="Segoe UI Black" pitchFamily="34" charset="0"/>
              <a:ea typeface="Segoe UI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896544"/>
          </a:xfrm>
        </p:spPr>
        <p:txBody>
          <a:bodyPr/>
          <a:lstStyle/>
          <a:p>
            <a:r>
              <a:rPr lang="en-US" dirty="0" smtClean="0">
                <a:latin typeface="Candara Light" pitchFamily="34" charset="0"/>
              </a:rPr>
              <a:t>I love </a:t>
            </a:r>
            <a:r>
              <a:rPr lang="en-US" dirty="0" err="1" smtClean="0">
                <a:latin typeface="Candara Light" pitchFamily="34" charset="0"/>
              </a:rPr>
              <a:t>weekend.That</a:t>
            </a:r>
            <a:r>
              <a:rPr lang="en-US" dirty="0" smtClean="0">
                <a:latin typeface="Candara Light" pitchFamily="34" charset="0"/>
              </a:rPr>
              <a:t> two days is my favorite days of the </a:t>
            </a:r>
            <a:r>
              <a:rPr lang="en-US" dirty="0" err="1" smtClean="0">
                <a:latin typeface="Candara Light" pitchFamily="34" charset="0"/>
              </a:rPr>
              <a:t>week.Days</a:t>
            </a:r>
            <a:r>
              <a:rPr lang="en-US" dirty="0" smtClean="0">
                <a:latin typeface="Candara Light" pitchFamily="34" charset="0"/>
              </a:rPr>
              <a:t> for fun, laugh, family time, </a:t>
            </a:r>
            <a:r>
              <a:rPr lang="en-US" dirty="0" err="1" smtClean="0">
                <a:latin typeface="Candara Light" pitchFamily="34" charset="0"/>
              </a:rPr>
              <a:t>chill,picnic,days</a:t>
            </a:r>
            <a:r>
              <a:rPr lang="en-US" dirty="0" smtClean="0">
                <a:latin typeface="Candara Light" pitchFamily="34" charset="0"/>
              </a:rPr>
              <a:t> with my </a:t>
            </a:r>
            <a:r>
              <a:rPr lang="en-US" dirty="0" err="1" smtClean="0">
                <a:latin typeface="Candara Light" pitchFamily="34" charset="0"/>
              </a:rPr>
              <a:t>friends.Who</a:t>
            </a:r>
            <a:r>
              <a:rPr lang="en-US" dirty="0" smtClean="0">
                <a:latin typeface="Candara Light" pitchFamily="34" charset="0"/>
              </a:rPr>
              <a:t> can’t love that?</a:t>
            </a:r>
          </a:p>
          <a:p>
            <a:endParaRPr lang="en-US" dirty="0" smtClean="0">
              <a:latin typeface="Candara Light" pitchFamily="34" charset="0"/>
            </a:endParaRPr>
          </a:p>
          <a:p>
            <a:r>
              <a:rPr lang="en-US" dirty="0" smtClean="0">
                <a:latin typeface="Candara Light" pitchFamily="34" charset="0"/>
              </a:rPr>
              <a:t>My usually weekend is like that</a:t>
            </a:r>
            <a:endParaRPr lang="en-US" dirty="0">
              <a:latin typeface="Candara Light" pitchFamily="34" charset="0"/>
            </a:endParaRPr>
          </a:p>
        </p:txBody>
      </p:sp>
      <p:pic>
        <p:nvPicPr>
          <p:cNvPr id="5" name="Picture 4" descr="download (6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3501008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C8604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/>
          <a:lstStyle/>
          <a:p>
            <a:r>
              <a:rPr lang="en-US" dirty="0" smtClean="0"/>
              <a:t>SATURDAY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183880" cy="418795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ndara Light" pitchFamily="34" charset="0"/>
              </a:rPr>
              <a:t>I wake up when I want. Basically it’s 10am or 11 am .That is the best part of Saturday. I eat sandwich or rolls for breakfast. After breakfast I call my friends to go in walk with me. </a:t>
            </a:r>
            <a:r>
              <a:rPr lang="en-US" dirty="0" err="1" smtClean="0">
                <a:latin typeface="Candara Light" pitchFamily="34" charset="0"/>
              </a:rPr>
              <a:t>i</a:t>
            </a:r>
            <a:r>
              <a:rPr lang="en-US" dirty="0" smtClean="0">
                <a:latin typeface="Candara Light" pitchFamily="34" charset="0"/>
              </a:rPr>
              <a:t> come home before </a:t>
            </a:r>
            <a:r>
              <a:rPr lang="en-US" dirty="0" err="1" smtClean="0">
                <a:latin typeface="Candara Light" pitchFamily="34" charset="0"/>
              </a:rPr>
              <a:t>lunch.Lunch</a:t>
            </a:r>
            <a:r>
              <a:rPr lang="en-US" dirty="0" smtClean="0">
                <a:latin typeface="Candara Light" pitchFamily="34" charset="0"/>
              </a:rPr>
              <a:t> is usually around 2pm.I love to eat </a:t>
            </a:r>
            <a:r>
              <a:rPr lang="en-US" dirty="0" err="1" smtClean="0">
                <a:latin typeface="Candara Light" pitchFamily="34" charset="0"/>
              </a:rPr>
              <a:t>meat,sausages</a:t>
            </a:r>
            <a:r>
              <a:rPr lang="en-US" dirty="0" smtClean="0">
                <a:latin typeface="Candara Light" pitchFamily="34" charset="0"/>
              </a:rPr>
              <a:t> and potato for early </a:t>
            </a:r>
            <a:r>
              <a:rPr lang="en-US" dirty="0" smtClean="0">
                <a:latin typeface="Candara Light" pitchFamily="34" charset="0"/>
              </a:rPr>
              <a:t>lunch.</a:t>
            </a:r>
            <a:endParaRPr lang="en-US" dirty="0">
              <a:latin typeface="Candara Light" pitchFamily="34" charset="0"/>
            </a:endParaRPr>
          </a:p>
        </p:txBody>
      </p:sp>
      <p:pic>
        <p:nvPicPr>
          <p:cNvPr id="5" name="Picture 4" descr="images (8).jpg"/>
          <p:cNvPicPr>
            <a:picLocks noChangeAspect="1"/>
          </p:cNvPicPr>
          <p:nvPr/>
        </p:nvPicPr>
        <p:blipFill>
          <a:blip r:embed="rId2" cstate="print"/>
          <a:srcRect t="6720" b="5921"/>
          <a:stretch>
            <a:fillRect/>
          </a:stretch>
        </p:blipFill>
        <p:spPr>
          <a:xfrm>
            <a:off x="6156176" y="4509120"/>
            <a:ext cx="2143125" cy="1872208"/>
          </a:xfrm>
          <a:prstGeom prst="rect">
            <a:avLst/>
          </a:prstGeom>
          <a:ln w="88900" cap="sq" cmpd="thickThin">
            <a:solidFill>
              <a:srgbClr val="FC8604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76672"/>
            <a:ext cx="8183880" cy="540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ndara Light" pitchFamily="34" charset="0"/>
              </a:rPr>
              <a:t>Than I </a:t>
            </a:r>
            <a:r>
              <a:rPr lang="en-US" dirty="0" smtClean="0">
                <a:latin typeface="Candara Light" pitchFamily="34" charset="0"/>
              </a:rPr>
              <a:t>go to my </a:t>
            </a:r>
            <a:r>
              <a:rPr lang="en-US" dirty="0" err="1" smtClean="0">
                <a:latin typeface="Candara Light" pitchFamily="34" charset="0"/>
              </a:rPr>
              <a:t>cousins.My</a:t>
            </a:r>
            <a:r>
              <a:rPr lang="en-US" dirty="0" smtClean="0">
                <a:latin typeface="Candara Light" pitchFamily="34" charset="0"/>
              </a:rPr>
              <a:t> cousins are so </a:t>
            </a:r>
            <a:r>
              <a:rPr lang="en-US" dirty="0" err="1" smtClean="0">
                <a:latin typeface="Candara Light" pitchFamily="34" charset="0"/>
              </a:rPr>
              <a:t>sweet.My</a:t>
            </a:r>
            <a:r>
              <a:rPr lang="en-US" dirty="0" smtClean="0">
                <a:latin typeface="Candara Light" pitchFamily="34" charset="0"/>
              </a:rPr>
              <a:t> younger cousin Luka always </a:t>
            </a:r>
            <a:r>
              <a:rPr lang="en-US" dirty="0" err="1" smtClean="0">
                <a:latin typeface="Candara Light" pitchFamily="34" charset="0"/>
              </a:rPr>
              <a:t>crys</a:t>
            </a:r>
            <a:r>
              <a:rPr lang="en-US" dirty="0" smtClean="0">
                <a:latin typeface="Candara Light" pitchFamily="34" charset="0"/>
              </a:rPr>
              <a:t> </a:t>
            </a:r>
            <a:r>
              <a:rPr lang="en-US" dirty="0" err="1" smtClean="0">
                <a:latin typeface="Candara Light" pitchFamily="34" charset="0"/>
              </a:rPr>
              <a:t>beacuse</a:t>
            </a:r>
            <a:r>
              <a:rPr lang="en-US" dirty="0" smtClean="0">
                <a:latin typeface="Candara Light" pitchFamily="34" charset="0"/>
              </a:rPr>
              <a:t> he is a </a:t>
            </a:r>
            <a:r>
              <a:rPr lang="en-US" dirty="0" err="1" smtClean="0">
                <a:latin typeface="Candara Light" pitchFamily="34" charset="0"/>
              </a:rPr>
              <a:t>baby.Luka</a:t>
            </a:r>
            <a:r>
              <a:rPr lang="en-US" dirty="0" smtClean="0">
                <a:latin typeface="Candara Light" pitchFamily="34" charset="0"/>
              </a:rPr>
              <a:t> and his older brother live in </a:t>
            </a:r>
            <a:r>
              <a:rPr lang="en-US" dirty="0" err="1" smtClean="0">
                <a:latin typeface="Candara Light" pitchFamily="34" charset="0"/>
              </a:rPr>
              <a:t>Backi</a:t>
            </a:r>
            <a:r>
              <a:rPr lang="en-US" dirty="0" smtClean="0">
                <a:latin typeface="Candara Light" pitchFamily="34" charset="0"/>
              </a:rPr>
              <a:t> </a:t>
            </a:r>
            <a:r>
              <a:rPr lang="en-US" dirty="0" err="1" smtClean="0">
                <a:latin typeface="Candara Light" pitchFamily="34" charset="0"/>
              </a:rPr>
              <a:t>Jarak</a:t>
            </a:r>
            <a:r>
              <a:rPr lang="en-US" dirty="0" smtClean="0">
                <a:latin typeface="Candara Light" pitchFamily="34" charset="0"/>
              </a:rPr>
              <a:t>. I have a lot of friends in </a:t>
            </a:r>
            <a:r>
              <a:rPr lang="en-US" dirty="0" err="1" smtClean="0">
                <a:latin typeface="Candara Light" pitchFamily="34" charset="0"/>
              </a:rPr>
              <a:t>Backi</a:t>
            </a:r>
            <a:r>
              <a:rPr lang="en-US" dirty="0" smtClean="0">
                <a:latin typeface="Candara Light" pitchFamily="34" charset="0"/>
              </a:rPr>
              <a:t> </a:t>
            </a:r>
            <a:r>
              <a:rPr lang="en-US" dirty="0" err="1" smtClean="0">
                <a:latin typeface="Candara Light" pitchFamily="34" charset="0"/>
              </a:rPr>
              <a:t>Jarak</a:t>
            </a:r>
            <a:r>
              <a:rPr lang="en-US" dirty="0" smtClean="0">
                <a:latin typeface="Candara Light" pitchFamily="34" charset="0"/>
              </a:rPr>
              <a:t>. So that I always go outside with someone. I go home around 9pm/10pm because I must wake up early tomorrow.</a:t>
            </a:r>
            <a:endParaRPr lang="en-US" dirty="0">
              <a:latin typeface="Candara Light" pitchFamily="34" charset="0"/>
            </a:endParaRPr>
          </a:p>
        </p:txBody>
      </p:sp>
      <p:pic>
        <p:nvPicPr>
          <p:cNvPr id="4" name="Picture 3" descr="viber_image_2021-05-27_17-30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3212976"/>
            <a:ext cx="2355726" cy="3140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aleksajedevocnijogurt.jpg"/>
          <p:cNvPicPr>
            <a:picLocks noChangeAspect="1"/>
          </p:cNvPicPr>
          <p:nvPr/>
        </p:nvPicPr>
        <p:blipFill>
          <a:blip r:embed="rId3" cstate="print"/>
          <a:srcRect t="17435" b="7012"/>
          <a:stretch>
            <a:fillRect/>
          </a:stretch>
        </p:blipFill>
        <p:spPr>
          <a:xfrm>
            <a:off x="2843808" y="3429000"/>
            <a:ext cx="2787774" cy="2808312"/>
          </a:xfrm>
          <a:prstGeom prst="rect">
            <a:avLst/>
          </a:prstGeom>
          <a:ln>
            <a:solidFill>
              <a:srgbClr val="7030A0"/>
            </a:solidFill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US" dirty="0" smtClean="0"/>
              <a:t>SUNDAY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32048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ndara Light" pitchFamily="34" charset="0"/>
              </a:rPr>
              <a:t>In </a:t>
            </a:r>
            <a:r>
              <a:rPr lang="en-US" dirty="0" err="1" smtClean="0">
                <a:latin typeface="Candara Light" pitchFamily="34" charset="0"/>
              </a:rPr>
              <a:t>sunday</a:t>
            </a:r>
            <a:r>
              <a:rPr lang="en-US" dirty="0" smtClean="0">
                <a:latin typeface="Candara Light" pitchFamily="34" charset="0"/>
              </a:rPr>
              <a:t> morning </a:t>
            </a:r>
            <a:r>
              <a:rPr lang="en-US" dirty="0" err="1" smtClean="0">
                <a:latin typeface="Candara Light" pitchFamily="34" charset="0"/>
              </a:rPr>
              <a:t>i</a:t>
            </a:r>
            <a:r>
              <a:rPr lang="en-US" dirty="0" smtClean="0">
                <a:latin typeface="Candara Light" pitchFamily="34" charset="0"/>
              </a:rPr>
              <a:t> wake up in 9 am. that’s not early for someone but for me that’s too </a:t>
            </a:r>
            <a:r>
              <a:rPr lang="en-US" dirty="0" err="1" smtClean="0">
                <a:latin typeface="Candara Light" pitchFamily="34" charset="0"/>
              </a:rPr>
              <a:t>hard.I</a:t>
            </a:r>
            <a:r>
              <a:rPr lang="en-US" dirty="0" smtClean="0">
                <a:latin typeface="Candara Light" pitchFamily="34" charset="0"/>
              </a:rPr>
              <a:t> go to Novi Sad because </a:t>
            </a:r>
            <a:r>
              <a:rPr lang="en-US" dirty="0" err="1" smtClean="0">
                <a:latin typeface="Candara Light" pitchFamily="34" charset="0"/>
              </a:rPr>
              <a:t>i</a:t>
            </a:r>
            <a:r>
              <a:rPr lang="en-US" dirty="0" smtClean="0">
                <a:latin typeface="Candara Light" pitchFamily="34" charset="0"/>
              </a:rPr>
              <a:t> have a acting sketch. An acting sketch lasts form 12am to 15 </a:t>
            </a:r>
            <a:r>
              <a:rPr lang="en-US" dirty="0" err="1" smtClean="0">
                <a:latin typeface="Candara Light" pitchFamily="34" charset="0"/>
              </a:rPr>
              <a:t>am.I</a:t>
            </a:r>
            <a:r>
              <a:rPr lang="en-US" dirty="0" smtClean="0">
                <a:latin typeface="Candara Light" pitchFamily="34" charset="0"/>
              </a:rPr>
              <a:t> love act and this isn't a problem for me. </a:t>
            </a:r>
            <a:endParaRPr lang="en-US" dirty="0">
              <a:latin typeface="Candara Light" pitchFamily="34" charset="0"/>
            </a:endParaRPr>
          </a:p>
        </p:txBody>
      </p:sp>
      <p:pic>
        <p:nvPicPr>
          <p:cNvPr id="4" name="Picture 3" descr="download (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789040"/>
            <a:ext cx="3941435" cy="20724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620688"/>
            <a:ext cx="8183880" cy="5328592"/>
          </a:xfrm>
        </p:spPr>
        <p:txBody>
          <a:bodyPr/>
          <a:lstStyle/>
          <a:p>
            <a:r>
              <a:rPr lang="en-US" dirty="0" smtClean="0">
                <a:latin typeface="Candara Light" pitchFamily="34" charset="0"/>
              </a:rPr>
              <a:t>When I get home I start </a:t>
            </a:r>
            <a:r>
              <a:rPr lang="en-US" dirty="0" err="1" smtClean="0">
                <a:latin typeface="Candara Light" pitchFamily="34" charset="0"/>
              </a:rPr>
              <a:t>learning.That’s</a:t>
            </a:r>
            <a:r>
              <a:rPr lang="en-US" dirty="0" smtClean="0">
                <a:latin typeface="Candara Light" pitchFamily="34" charset="0"/>
              </a:rPr>
              <a:t> the worst part of the </a:t>
            </a:r>
            <a:r>
              <a:rPr lang="en-US" dirty="0" err="1" smtClean="0">
                <a:latin typeface="Candara Light" pitchFamily="34" charset="0"/>
              </a:rPr>
              <a:t>Sunday.In</a:t>
            </a:r>
            <a:r>
              <a:rPr lang="en-US" dirty="0" smtClean="0">
                <a:latin typeface="Candara Light" pitchFamily="34" charset="0"/>
              </a:rPr>
              <a:t> 11 pm I am tired and </a:t>
            </a:r>
            <a:r>
              <a:rPr lang="en-US" dirty="0" err="1" smtClean="0">
                <a:latin typeface="Candara Light" pitchFamily="34" charset="0"/>
              </a:rPr>
              <a:t>i</a:t>
            </a:r>
            <a:r>
              <a:rPr lang="en-US" dirty="0" smtClean="0">
                <a:latin typeface="Candara Light" pitchFamily="34" charset="0"/>
              </a:rPr>
              <a:t> go to the </a:t>
            </a:r>
            <a:r>
              <a:rPr lang="en-US" dirty="0" err="1" smtClean="0">
                <a:latin typeface="Candara Light" pitchFamily="34" charset="0"/>
              </a:rPr>
              <a:t>bed.I</a:t>
            </a:r>
            <a:r>
              <a:rPr lang="en-US" dirty="0" smtClean="0">
                <a:latin typeface="Candara Light" pitchFamily="34" charset="0"/>
              </a:rPr>
              <a:t> always in bed check my social media and go to sleep. That’s my </a:t>
            </a:r>
            <a:r>
              <a:rPr lang="en-US" dirty="0" err="1" smtClean="0">
                <a:latin typeface="Candara Light" pitchFamily="34" charset="0"/>
              </a:rPr>
              <a:t>weekend.Nothing</a:t>
            </a:r>
            <a:r>
              <a:rPr lang="en-US" dirty="0" smtClean="0">
                <a:latin typeface="Candara Light" pitchFamily="34" charset="0"/>
              </a:rPr>
              <a:t> ultra </a:t>
            </a:r>
            <a:r>
              <a:rPr lang="en-US" dirty="0" err="1" smtClean="0">
                <a:latin typeface="Candara Light" pitchFamily="34" charset="0"/>
              </a:rPr>
              <a:t>fun,but</a:t>
            </a:r>
            <a:r>
              <a:rPr lang="en-US" dirty="0" smtClean="0">
                <a:latin typeface="Candara Light" pitchFamily="34" charset="0"/>
              </a:rPr>
              <a:t> this is my rest from </a:t>
            </a:r>
            <a:r>
              <a:rPr lang="en-US" dirty="0" smtClean="0">
                <a:latin typeface="Candara Light" pitchFamily="34" charset="0"/>
              </a:rPr>
              <a:t>school.</a:t>
            </a:r>
            <a:endParaRPr lang="en-US" dirty="0"/>
          </a:p>
        </p:txBody>
      </p:sp>
      <p:pic>
        <p:nvPicPr>
          <p:cNvPr id="4" name="Picture 3" descr="download (6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068960"/>
            <a:ext cx="4386221" cy="24562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watching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Worked:Neda</a:t>
            </a:r>
            <a:r>
              <a:rPr lang="en-US" dirty="0" smtClean="0"/>
              <a:t> </a:t>
            </a:r>
            <a:r>
              <a:rPr lang="en-US" dirty="0" err="1" smtClean="0"/>
              <a:t>Pantos</a:t>
            </a:r>
            <a:r>
              <a:rPr lang="en-US" dirty="0" smtClean="0"/>
              <a:t> VII</a:t>
            </a:r>
            <a:endParaRPr lang="en-US" dirty="0"/>
          </a:p>
        </p:txBody>
      </p:sp>
      <p:pic>
        <p:nvPicPr>
          <p:cNvPr id="4" name="Picture 3" descr="download (6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700808"/>
            <a:ext cx="3589767" cy="2028999"/>
          </a:xfrm>
          <a:prstGeom prst="rect">
            <a:avLst/>
          </a:prstGeom>
          <a:ln w="38100" cap="sq">
            <a:solidFill>
              <a:srgbClr val="FC860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</TotalTime>
  <Words>270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My weekend </vt:lpstr>
      <vt:lpstr>WEEKEND</vt:lpstr>
      <vt:lpstr>SATURDAY</vt:lpstr>
      <vt:lpstr> </vt:lpstr>
      <vt:lpstr>SUNDAY</vt:lpstr>
      <vt:lpstr> </vt:lpstr>
      <vt:lpstr>Thanks for watching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weekend</dc:title>
  <dc:creator>Korisnik</dc:creator>
  <cp:lastModifiedBy>Korisnik</cp:lastModifiedBy>
  <cp:revision>4</cp:revision>
  <dcterms:created xsi:type="dcterms:W3CDTF">2021-05-30T19:57:35Z</dcterms:created>
  <dcterms:modified xsi:type="dcterms:W3CDTF">2021-05-30T20:37:21Z</dcterms:modified>
</cp:coreProperties>
</file>