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8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29630C8-15E9-41EE-958A-13A8259BB25D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0BB121-80D8-4F14-A940-5375FD1AC94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D120216-B756-4713-A177-75D800A9380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3D5F39A-678D-40E2-B300-98B7CE16482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3877C3E-C688-429F-8701-F87ABF184A2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076C61C-6C2E-43D9-BE9A-A91DA7B8DE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04560B3-E0B2-4A00-9073-D9A31B50E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F604C6F6-5C21-458E-84D4-A14317699D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B754414E-F7D2-449E-B9FA-037474F347E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20406F41-09F8-4DB6-B332-6CFE8D49F81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0FA45D5-D377-4A92-B80B-D2978983AC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1FC325A6-3CEC-47FD-B7B3-6A7E8F276D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1F28457-B96A-4CCE-ABC3-8BB0110D0C1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A2B56F5A-2AD2-4452-80F7-8A8B8C7C667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68B4F79-175B-4F54-BE58-C4B4C22A4AF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A03C6159-1F15-4E1E-8EDC-BA7708E501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42C292A-3F4B-4910-9E7D-4FD4F37B1BC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D8193C7-A0EF-4A8D-B5C1-8DC6551EEC6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B6661F39-704D-4A7F-A417-13D8CE2CB36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14BA748-F915-442E-97FA-31ACFF2CBC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1D1CE02-4C9E-477C-B4AB-6246473CA07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6E7BA08D-3216-4282-907F-88FA77F4FD9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17E53F5-D32D-4B12-8CE0-727E7FBFCE8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18CB29CB-5844-446A-9590-456BABEE90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E8B1BF7A-5475-40A4-9F4B-1E88CE84442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ED846851-0E57-494E-8503-6AB1A2A13A3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110BC3D-CE51-4EDF-9FB9-91F65711F7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6A004EF8-78AB-438D-9D63-FC26828DCE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430B1B3-9033-448A-97F5-6DC3E4A00CE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16B05B76-4DE5-4506-AC8E-1B147F7D18E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4225F4C-E96C-49BE-BCB3-B1F68745C60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BD287D4A-4CAA-4A45-80DC-BECD1A3B63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539E2CD-0AE3-486A-98DE-0ADF25A13FE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408C2257-137B-48A2-B928-BCA1EC0577E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1031356-3D41-41D2-8946-080DE7BF23F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EF12EF5B-05CC-4359-A749-6C93BAD73E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2272DD9-FEDE-460E-A70B-451E0B2C810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CCB4A691-354B-498B-8E93-902E1CE8779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40203CF3-C3C8-4FB3-967F-51E2B4D4537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481DD2-8BE2-4935-930B-6F491A34EC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23655-D7BE-41BA-8BFF-27771AB9A71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6291F-5E82-4873-8166-ECD6CEE17B5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BF61-C59E-451C-9074-54D8D0AF6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28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3E61D3-E5B7-4F85-BD8A-DCD91ACEA2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F0588-9577-4BF5-8E44-7B82B6E0E7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B13FA-AE69-42F5-897D-EC5518D844D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5C5A-9C15-421F-8F8B-4DDDA55D8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7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E6475D-63C9-4903-842D-850244286C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DD4B5-BEAD-4077-BE93-24BFB929FA6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4A760-D987-4E3C-825D-5343367A30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039F-3B4E-4368-A8E4-1C5B00995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9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EEFB8B-0F5F-4964-9835-B4060BFDB3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F28EE1-5D25-4E41-AEFD-C12DABDAA6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30EB18-9E6A-436C-BAD7-54A2EC2EF9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1609-C32C-42B8-AF23-ECC8DFB08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2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42D20-3B25-43EA-9E18-2F951C2335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B60C2-2C89-4019-A9B0-695B9E2BB36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A33FB-D415-4ECB-BF82-D3B1424DB9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9943-C0C3-4FF2-9ADB-9D878B499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11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3C548-C6D5-469D-8640-FE117480FA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4DB73-D96E-453B-B2E5-08C397F117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E7BD1-538F-4BB7-8A03-F994AB1693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F876C-B28D-4EE7-B88C-6167C287F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92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5644CA-2604-4244-95EB-4DB12B1E39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1CA7C4-156E-4EAE-B4EE-A413421D46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1D4988-229A-4F81-A1CA-E00128AD13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1AF3-31AF-42E7-89DC-28470D291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4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920DCAC-29A9-44C4-AA17-5AA003200B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AC29B7B-6E21-4E3C-ABC4-3A9E9AA34ED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ADC66C-8C19-4C64-97B6-4C9757EE94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916-6B9B-4C73-B79B-B93C0F830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53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A6F64F-A78E-4F18-B95D-61C3BB3DDA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7CD91-B6CA-4BC4-A999-73F23C1D05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3C999-139C-4048-AACC-3D13E10C37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9A74-6FF6-4851-BE29-6B552D8C4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1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BD2E276-28BC-4E4E-B88B-DD84EEB4F6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64FD76-1830-4B1E-AFB9-DE78D74044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BBC018-E520-43E0-8181-FE37329929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FD59-2C3C-4C89-9C24-53DA4B4EB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6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417E5B-07F5-4710-8EFB-52379065FC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1E874F-D16C-4211-9474-EF23568E610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7F3FDC-F417-4B6F-85C0-C043A7197E8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9828-B85D-4216-905C-C9D870DCE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36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87BD69-B540-492D-ACEF-9B28627F6E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6DCF04-98E8-429A-887F-623EBE3573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3E61D5-62C8-4522-8930-4F0CA4E064A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765E-94D1-4CD5-A2B6-B5A96F72E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62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DA1F42F-54A2-477D-B877-E048016A4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Кликните да уредите облик насловног текста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5213925-BB52-4567-8426-70231F86D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Кликните да уредите облик оквирног текста</a:t>
            </a:r>
          </a:p>
          <a:p>
            <a:pPr lvl="1"/>
            <a:r>
              <a:rPr lang="en-GB" altLang="en-US"/>
              <a:t>Други ниво оквира</a:t>
            </a:r>
          </a:p>
          <a:p>
            <a:pPr lvl="2"/>
            <a:r>
              <a:rPr lang="en-GB" altLang="en-US"/>
              <a:t>Трећи ниво оквира</a:t>
            </a:r>
          </a:p>
          <a:p>
            <a:pPr lvl="3"/>
            <a:r>
              <a:rPr lang="en-GB" altLang="en-US"/>
              <a:t>Четврти ниво оквира</a:t>
            </a:r>
          </a:p>
          <a:p>
            <a:pPr lvl="4"/>
            <a:r>
              <a:rPr lang="en-GB" altLang="en-US"/>
              <a:t>Пети ниво оквира</a:t>
            </a:r>
          </a:p>
          <a:p>
            <a:pPr lvl="4"/>
            <a:r>
              <a:rPr lang="en-GB" altLang="en-US"/>
              <a:t>Шести ниво оквира</a:t>
            </a:r>
          </a:p>
          <a:p>
            <a:pPr lvl="4"/>
            <a:r>
              <a:rPr lang="en-GB" altLang="en-US"/>
              <a:t>Седми ниво оквира</a:t>
            </a:r>
          </a:p>
          <a:p>
            <a:pPr lvl="4"/>
            <a:r>
              <a:rPr lang="en-GB" altLang="en-US"/>
              <a:t>Осми ниво оквира</a:t>
            </a:r>
          </a:p>
          <a:p>
            <a:pPr lvl="4"/>
            <a:r>
              <a:rPr lang="en-GB" altLang="en-US"/>
              <a:t>Девети ниво оквира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694E67-D581-442F-9F44-A44B81AB86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542DD5-BDC6-4F69-93A8-B7E99DDE43A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59B9FB-CB3D-411E-A3E1-14798F818F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258401C-0F00-4380-9FCA-52A945FD9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F132A25D-C5C6-4389-8B7E-BDC13FAB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66713"/>
            <a:ext cx="907097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BC518EE7-DBBD-44AC-8D11-32CFEDB1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57200"/>
            <a:ext cx="8137525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C7B73D18-21DB-42B7-B2FA-227BE715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57200"/>
            <a:ext cx="7954963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8FAE03D7-FA2F-4A4C-99F2-48D250E9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65125"/>
            <a:ext cx="8137525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DEA2D2CE-AFCA-4B63-9139-2B4784AA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25"/>
            <a:ext cx="8229600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852E663A-B4FA-4460-8D72-A613C010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74638"/>
            <a:ext cx="7954963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17EC9638-52A0-45C4-80C4-4FAD92EC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74638"/>
            <a:ext cx="822960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67D970F3-3479-4A1E-8429-75A7F7E7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31838"/>
            <a:ext cx="7864475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Custom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Microsoft YaHei</vt:lpstr>
      <vt:lpstr>Times New Roman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Bradonjic</dc:creator>
  <cp:lastModifiedBy>Pavle Đokić</cp:lastModifiedBy>
  <cp:revision>1</cp:revision>
  <cp:lastPrinted>1601-01-01T00:00:00Z</cp:lastPrinted>
  <dcterms:created xsi:type="dcterms:W3CDTF">2021-06-15T16:29:42Z</dcterms:created>
  <dcterms:modified xsi:type="dcterms:W3CDTF">2021-08-10T08:25:39Z</dcterms:modified>
</cp:coreProperties>
</file>