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9" r:id="rId4"/>
    <p:sldId id="258" r:id="rId5"/>
    <p:sldId id="257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9F1A9-D1D1-4FEF-8E0A-F056BA56CD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32A22-E7BF-4BEC-B73C-1D92FC0864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6F2B24-C998-4959-87BB-0B679CC65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E6FE5-47AA-4039-B249-5276D9A156BB}" type="datetimeFigureOut">
              <a:rPr lang="en-US" smtClean="0"/>
              <a:t>24-Jun-21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013D4A-CCAC-4CDC-AC03-0994E4E4F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8E3098-E4DC-4FD6-9A14-F6B29CC9E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52A27-8486-4FF8-BE7A-A0AA6A170B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592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86360-27E9-443A-A51A-1DC0A86D0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4CCAE7-334D-4969-A17B-701F3F6BB0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6C9875-5EA8-451E-B624-BB8437DC5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E6FE5-47AA-4039-B249-5276D9A156BB}" type="datetimeFigureOut">
              <a:rPr lang="en-US" smtClean="0"/>
              <a:t>24-Jun-21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1879E3-3A02-43AC-9771-7EEB8E60D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092D1A-7A2D-4881-AA21-8282EF6B2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52A27-8486-4FF8-BE7A-A0AA6A170B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652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5435A2D-7915-4DE0-ABAB-D4064E9359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BD9B96-8D02-4693-95B2-DF3283F4A8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58CB35-E749-4B78-A3FF-4FEB52C3E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E6FE5-47AA-4039-B249-5276D9A156BB}" type="datetimeFigureOut">
              <a:rPr lang="en-US" smtClean="0"/>
              <a:t>24-Jun-21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803EB9-00EC-4558-8758-001632233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E26AD8-78AD-4893-8851-20CC2A11F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52A27-8486-4FF8-BE7A-A0AA6A170B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493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0D7C39-4B22-4FE9-A2EA-96F7F4AF9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EE5DCD-A69D-4C31-9195-BCF67B3797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01CA28-FDCB-47E5-93F6-AC0A1F85E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E6FE5-47AA-4039-B249-5276D9A156BB}" type="datetimeFigureOut">
              <a:rPr lang="en-US" smtClean="0"/>
              <a:t>24-Jun-21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54F5B2-7930-47BA-AD88-80A40A9E9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8DF0CF-8230-40CD-BB35-5ADEB452D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52A27-8486-4FF8-BE7A-A0AA6A170B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554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018EE2-DB13-464E-9115-6BF3FF897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06FD1B-F97F-4E52-A87F-5D04100D01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96FA66-4030-44D3-9443-D34DA1168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E6FE5-47AA-4039-B249-5276D9A156BB}" type="datetimeFigureOut">
              <a:rPr lang="en-US" smtClean="0"/>
              <a:t>24-Jun-21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01BE06-52BD-481F-93EB-0FA522F1D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03F4E6-883E-4C6D-ADA4-630A1CB3E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52A27-8486-4FF8-BE7A-A0AA6A170B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147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9D88E-C5B9-48F2-A6C6-7A2877457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66C402-8A4E-465F-B257-CC9B7B166B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8757BF-112D-4584-9AF8-AD53079974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D045F2-7D3E-410F-8B40-205622A03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E6FE5-47AA-4039-B249-5276D9A156BB}" type="datetimeFigureOut">
              <a:rPr lang="en-US" smtClean="0"/>
              <a:t>24-Jun-21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183792-CE62-4A45-8689-CBA8B9734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0F28FA-95BA-4574-8CFF-7C5A667B8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52A27-8486-4FF8-BE7A-A0AA6A170B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531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C5782-354A-4FF3-AA7A-F7978524E4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149159-A044-41C6-9671-B38260BFCE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23244F-ED94-4889-BD27-6A65B0E39B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5AD4EE-54B7-4EEA-8F73-FC8C2CA4EE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08303A-F8E1-4D6B-97CF-F73D09E90B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5DED186-BE4D-4066-ADC5-8800D26EA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E6FE5-47AA-4039-B249-5276D9A156BB}" type="datetimeFigureOut">
              <a:rPr lang="en-US" smtClean="0"/>
              <a:t>24-Jun-21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E612330-CE70-4965-8C60-D6FD6105B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06322A-6A05-40DD-B8A0-804AE016A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52A27-8486-4FF8-BE7A-A0AA6A170B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341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8DFB9-5962-466A-946F-69C91CD4BD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1BC733-4A36-4FBF-A13D-5FE9AA671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E6FE5-47AA-4039-B249-5276D9A156BB}" type="datetimeFigureOut">
              <a:rPr lang="en-US" smtClean="0"/>
              <a:t>24-Jun-21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A3095C-49F1-44F7-91AC-BB4CB5C03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18C19D-4E14-441E-BB5E-4D2AC24E4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52A27-8486-4FF8-BE7A-A0AA6A170B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121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B0E9E3-3433-4A60-91C0-A4A000032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E6FE5-47AA-4039-B249-5276D9A156BB}" type="datetimeFigureOut">
              <a:rPr lang="en-US" smtClean="0"/>
              <a:t>24-Jun-21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606252-3180-4B6F-A667-825B91EAC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3A60E8-DA45-4509-8193-F8DD9F33A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52A27-8486-4FF8-BE7A-A0AA6A170B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746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16704-D189-46FF-BC2D-47A7D7C1BF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00190F-5563-4B71-83DE-B84ED5FE5E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69FC82-6F6C-4E20-9131-D0EB28165A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F18596-82E5-42F2-BAB0-A0900ADA2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E6FE5-47AA-4039-B249-5276D9A156BB}" type="datetimeFigureOut">
              <a:rPr lang="en-US" smtClean="0"/>
              <a:t>24-Jun-21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F44857-10D3-4646-A254-C4E86CE24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0B1B2F-D1D0-4541-8CE5-7F806CD84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52A27-8486-4FF8-BE7A-A0AA6A170B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348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144E06-258C-42E7-A6AE-CFC661C455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CCC64D-69CE-4599-923B-26BBCCF847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262938-235D-4255-9582-FEC70A3D2A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07AF72-5E1F-4A6F-9261-D27870F94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E6FE5-47AA-4039-B249-5276D9A156BB}" type="datetimeFigureOut">
              <a:rPr lang="en-US" smtClean="0"/>
              <a:t>24-Jun-21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917D97-4EAD-41F2-BFD6-CD5256F7A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551BB7-81FC-49A1-BF52-C0D5C2B4E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52A27-8486-4FF8-BE7A-A0AA6A170B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397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C71503-79E1-4B0F-B842-C76FE9DE29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B12886-4793-440B-875A-A4B30C015A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6B6CBC-59C9-4CCC-8867-402D4135B0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EE6FE5-47AA-4039-B249-5276D9A156BB}" type="datetimeFigureOut">
              <a:rPr lang="en-US" smtClean="0"/>
              <a:t>24-Jun-21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6C0609-0750-404F-86A5-8AC792C10F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63C057-A933-4FD1-BF54-10A416CDE5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652A27-8486-4FF8-BE7A-A0AA6A170B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581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F9A3B-D7E3-4CE9-BA85-DF309614F59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B0F0"/>
                </a:solidFill>
                <a:highlight>
                  <a:srgbClr val="FFFF00"/>
                </a:highlight>
              </a:rPr>
              <a:t>Discrimination never feels good 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6AB77A-890E-4B82-A254-8260A75606D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Access </a:t>
            </a:r>
            <a:r>
              <a:rPr lang="en-US" dirty="0" err="1"/>
              <a:t>Vranje</a:t>
            </a:r>
            <a:r>
              <a:rPr lang="en-US" dirty="0"/>
              <a:t>: Lara </a:t>
            </a:r>
            <a:r>
              <a:rPr lang="en-US" dirty="0" err="1"/>
              <a:t>Bundalo</a:t>
            </a:r>
            <a:r>
              <a:rPr lang="en-US" dirty="0"/>
              <a:t>, Marko </a:t>
            </a:r>
            <a:r>
              <a:rPr lang="en-US" dirty="0" err="1"/>
              <a:t>Stošić</a:t>
            </a:r>
            <a:r>
              <a:rPr lang="en-US" dirty="0"/>
              <a:t>, Mina </a:t>
            </a:r>
            <a:r>
              <a:rPr lang="en-US" dirty="0" err="1"/>
              <a:t>Totić</a:t>
            </a:r>
            <a:endParaRPr lang="en-US" dirty="0"/>
          </a:p>
        </p:txBody>
      </p:sp>
      <p:pic>
        <p:nvPicPr>
          <p:cNvPr id="5" name="Graphic 4" descr="No sign">
            <a:extLst>
              <a:ext uri="{FF2B5EF4-FFF2-40B4-BE49-F238E27FC236}">
                <a16:creationId xmlns:a16="http://schemas.microsoft.com/office/drawing/2014/main" id="{058B70FC-F73D-4A62-8BCB-6D131989E6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977269" y="25146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714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72C78-22E8-4F91-83BC-89CA75AC56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6017"/>
            <a:ext cx="10515600" cy="1584671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>
                <a:solidFill>
                  <a:srgbClr val="00B0F0"/>
                </a:solidFill>
                <a:highlight>
                  <a:srgbClr val="FFFF00"/>
                </a:highlight>
              </a:rPr>
              <a:t>I am in a new country, wearing different clothes and waiting for some new friends I have made to go to the movies.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1C098F5-98B8-40BB-A215-9F95B4C9AAB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447151" y="1690688"/>
            <a:ext cx="7617336" cy="5293207"/>
          </a:xfrm>
        </p:spPr>
      </p:pic>
    </p:spTree>
    <p:extLst>
      <p:ext uri="{BB962C8B-B14F-4D97-AF65-F5344CB8AC3E}">
        <p14:creationId xmlns:p14="http://schemas.microsoft.com/office/powerpoint/2010/main" val="2756757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AE5756-CD63-4F84-801C-F21C053CE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  <a:highlight>
                  <a:srgbClr val="FFFF00"/>
                </a:highlight>
              </a:rPr>
              <a:t>But my new friend Mina makes me feel awkward…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D3C3E76-CC8B-41DE-938E-787D7B8ADA2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44692" y="1690688"/>
            <a:ext cx="6467389" cy="5167312"/>
          </a:xfrm>
        </p:spPr>
      </p:pic>
    </p:spTree>
    <p:extLst>
      <p:ext uri="{BB962C8B-B14F-4D97-AF65-F5344CB8AC3E}">
        <p14:creationId xmlns:p14="http://schemas.microsoft.com/office/powerpoint/2010/main" val="1894117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7A4C3-23B8-410C-B4A6-EB06C2B1C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B0F0"/>
                </a:solidFill>
                <a:highlight>
                  <a:srgbClr val="FFFF00"/>
                </a:highlight>
              </a:rPr>
              <a:t>However, Marko comes to my rescue…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4799F7E-F2C9-4940-9D10-0E1419012E5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095475" y="1404730"/>
            <a:ext cx="6481443" cy="5483605"/>
          </a:xfrm>
        </p:spPr>
      </p:pic>
    </p:spTree>
    <p:extLst>
      <p:ext uri="{BB962C8B-B14F-4D97-AF65-F5344CB8AC3E}">
        <p14:creationId xmlns:p14="http://schemas.microsoft.com/office/powerpoint/2010/main" val="42140274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2C8584-7D88-48B1-92BA-5339BCE74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B0F0"/>
                </a:solidFill>
                <a:highlight>
                  <a:srgbClr val="FFFF00"/>
                </a:highlight>
              </a:rPr>
              <a:t>So Mina apologizes. I think she is worried how other people are going to perceive me.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9BDE76E-CD77-44BA-94A7-0FB5771C404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49846" y="1690688"/>
            <a:ext cx="6614013" cy="5054670"/>
          </a:xfrm>
        </p:spPr>
      </p:pic>
    </p:spTree>
    <p:extLst>
      <p:ext uri="{BB962C8B-B14F-4D97-AF65-F5344CB8AC3E}">
        <p14:creationId xmlns:p14="http://schemas.microsoft.com/office/powerpoint/2010/main" val="12216501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BCDE19-2BB4-465F-9BEB-DDCA34293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B0F0"/>
                </a:solidFill>
                <a:highlight>
                  <a:srgbClr val="FFFF00"/>
                </a:highlight>
              </a:rPr>
              <a:t>I understand, I have made such mistakes myself but the feeling is not good. Still, I get it….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F3D509D-20E4-400F-BA06-07B1B451C8A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3683" y="1825625"/>
            <a:ext cx="4304633" cy="4351338"/>
          </a:xfrm>
        </p:spPr>
      </p:pic>
    </p:spTree>
    <p:extLst>
      <p:ext uri="{BB962C8B-B14F-4D97-AF65-F5344CB8AC3E}">
        <p14:creationId xmlns:p14="http://schemas.microsoft.com/office/powerpoint/2010/main" val="2366328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58ACDE-DD24-4276-8B8A-0D570CFAC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B0F0"/>
                </a:solidFill>
                <a:highlight>
                  <a:srgbClr val="FFFF00"/>
                </a:highlight>
              </a:rPr>
              <a:t>However, our focus on LEARNING to spread love, not hate, is what we are going to do!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39DA57B-049F-4715-A966-3012BC5A4B5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8975" y="1690688"/>
            <a:ext cx="6202016" cy="5167312"/>
          </a:xfrm>
        </p:spPr>
      </p:pic>
    </p:spTree>
    <p:extLst>
      <p:ext uri="{BB962C8B-B14F-4D97-AF65-F5344CB8AC3E}">
        <p14:creationId xmlns:p14="http://schemas.microsoft.com/office/powerpoint/2010/main" val="18220667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119</Words>
  <Application>Microsoft Office PowerPoint</Application>
  <PresentationFormat>Widescreen</PresentationFormat>
  <Paragraphs>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Discrimination never feels good  </vt:lpstr>
      <vt:lpstr>I am in a new country, wearing different clothes and waiting for some new friends I have made to go to the movies.</vt:lpstr>
      <vt:lpstr>But my new friend Mina makes me feel awkward…</vt:lpstr>
      <vt:lpstr>However, Marko comes to my rescue…</vt:lpstr>
      <vt:lpstr>So Mina apologizes. I think she is worried how other people are going to perceive me.</vt:lpstr>
      <vt:lpstr>I understand, I have made such mistakes myself but the feeling is not good. Still, I get it….</vt:lpstr>
      <vt:lpstr>However, our focus on LEARNING to spread love, not hate, is what we are going to do!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Discrimination </dc:title>
  <dc:creator>tjancic2020@gmail.com</dc:creator>
  <cp:lastModifiedBy>tjancic2020@gmail.com</cp:lastModifiedBy>
  <cp:revision>3</cp:revision>
  <dcterms:created xsi:type="dcterms:W3CDTF">2021-06-18T17:00:28Z</dcterms:created>
  <dcterms:modified xsi:type="dcterms:W3CDTF">2021-06-24T18:35:11Z</dcterms:modified>
</cp:coreProperties>
</file>