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4" r:id="rId7"/>
    <p:sldId id="260" r:id="rId8"/>
    <p:sldId id="265" r:id="rId9"/>
    <p:sldId id="261" r:id="rId10"/>
    <p:sldId id="262" r:id="rId11"/>
    <p:sldId id="267" r:id="rId12"/>
    <p:sldId id="266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3A74E53-9D09-4135-A877-B4CCDA813407}" type="slidenum">
              <a:rPr lang="en-GB" smtClean="0"/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A74E53-9D09-4135-A877-B4CCDA813407}" type="slidenum">
              <a:rPr lang="en-GB" smtClean="0"/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AB185B-7BEF-454A-A011-001C13A0A586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3A74E53-9D09-4135-A877-B4CCDA81340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9.wmf"/><Relationship Id="rId2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                               by Emilija Kricak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PLAY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6624736"/>
          </a:xfrm>
        </p:spPr>
      </p:pic>
      <p:sp>
        <p:nvSpPr>
          <p:cNvPr id="5" name="Rectangle 4"/>
          <p:cNvSpPr/>
          <p:nvPr/>
        </p:nvSpPr>
        <p:spPr>
          <a:xfrm>
            <a:off x="4860032" y="5589240"/>
            <a:ext cx="4283968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In the end it all ended great....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49080"/>
            <a:ext cx="1800225" cy="2399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70519"/>
            <a:ext cx="1512168" cy="2577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550921"/>
            <a:ext cx="827584" cy="1343025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7452320" y="4869160"/>
            <a:ext cx="1512168" cy="47949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I am proud of you</a:t>
            </a:r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>
            <a:off x="4932040" y="3212976"/>
            <a:ext cx="1800200" cy="6480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-----------</a:t>
            </a:r>
            <a:endParaRPr lang="sr-Latn-RS" dirty="0" smtClean="0"/>
          </a:p>
          <a:p>
            <a:pPr algn="ctr"/>
            <a:r>
              <a:rPr lang="sr-Latn-RS" dirty="0" smtClean="0"/>
              <a:t>-------</a:t>
            </a:r>
            <a:endParaRPr lang="en-GB" dirty="0"/>
          </a:p>
        </p:txBody>
      </p:sp>
      <p:sp>
        <p:nvSpPr>
          <p:cNvPr id="10" name="Cloud Callout 9"/>
          <p:cNvSpPr/>
          <p:nvPr/>
        </p:nvSpPr>
        <p:spPr>
          <a:xfrm>
            <a:off x="2303760" y="3068960"/>
            <a:ext cx="1116112" cy="90155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-------</a:t>
            </a:r>
            <a:endParaRPr lang="sr-Latn-RS" dirty="0" smtClean="0"/>
          </a:p>
          <a:p>
            <a:pPr algn="ctr"/>
            <a:r>
              <a:rPr lang="sr-Latn-RS" dirty="0" smtClean="0"/>
              <a:t>-------</a:t>
            </a:r>
            <a:endParaRPr lang="sr-Latn-R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2" y="2576512"/>
            <a:ext cx="1971675" cy="2314575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470127" cy="5045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1720" y="3020031"/>
            <a:ext cx="2376264" cy="26642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Beacuse of their disagreement  and disrespect they were expelled from the play.</a:t>
            </a:r>
            <a:endParaRPr lang="sr-Latn-RS" dirty="0" smtClean="0"/>
          </a:p>
          <a:p>
            <a:pPr algn="ctr"/>
            <a:r>
              <a:rPr lang="sr-Latn-RS" dirty="0" smtClean="0"/>
              <a:t>From this short story we can conclude that we must not be selfish but we should be tolerant just like LEO.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19871"/>
          </a:xfrm>
        </p:spPr>
        <p:txBody>
          <a:bodyPr/>
          <a:lstStyle/>
          <a:p>
            <a:r>
              <a:rPr lang="sr-Latn-RS" dirty="0" smtClean="0"/>
              <a:t>TOLERANCE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7772400" cy="4823048"/>
          </a:xfrm>
        </p:spPr>
        <p:txBody>
          <a:bodyPr/>
          <a:lstStyle/>
          <a:p>
            <a:r>
              <a:rPr lang="sr-Latn-RS" dirty="0" smtClean="0"/>
              <a:t> </a:t>
            </a:r>
            <a:endParaRPr lang="sr-Latn-R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9604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024336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59632" y="1268759"/>
            <a:ext cx="7560840" cy="1300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Latn-RS" dirty="0" smtClean="0"/>
              <a:t>This is a story about a group of students who are enrolled in a drama section and need to prepare a play called  ,,Romeo and Juliet. “ But they can’t agree on who play the main roll.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TOLERANCE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There are group five boys and five girls in . Girls named Alice and Ruby quarreled because they both wanted to play Julia. The same situation was with two boys named Michael and Leo.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5063" y="5229200"/>
            <a:ext cx="206692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ALICE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71800" y="5949279"/>
            <a:ext cx="144016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RUBY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292080" y="4797152"/>
            <a:ext cx="1224136" cy="2455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MICHAEL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917432" y="5445224"/>
            <a:ext cx="1398984" cy="3471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LEO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7" y="2654027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22" y="3230509"/>
            <a:ext cx="1599604" cy="2259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" y="2621901"/>
            <a:ext cx="1379946" cy="2466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91767"/>
            <a:ext cx="1502889" cy="26500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SITUATION IN THE THEATER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680519" cy="258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Program Files (x86)\Microsoft Office\MEDIA\CAGCAT10\j0301252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86070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411760" y="3068960"/>
            <a:ext cx="1512168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No teacher that role i should get.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933790" y="3452825"/>
            <a:ext cx="1368152" cy="10801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Teacher, please, i wont.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419873" y="1988840"/>
            <a:ext cx="1548170" cy="11521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Lets see who will play Julia.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5" y="3681028"/>
            <a:ext cx="1531155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44151"/>
            <a:ext cx="1440022" cy="2539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375" cy="7029400"/>
          </a:xfrm>
        </p:spPr>
      </p:pic>
      <p:sp>
        <p:nvSpPr>
          <p:cNvPr id="5" name="Rounded Rectangular Callout 4"/>
          <p:cNvSpPr/>
          <p:nvPr/>
        </p:nvSpPr>
        <p:spPr>
          <a:xfrm>
            <a:off x="6012160" y="5877272"/>
            <a:ext cx="3203848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The two girls were arguing</a:t>
            </a:r>
            <a:endParaRPr lang="en-GB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46" y="2173221"/>
            <a:ext cx="1746508" cy="312115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4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41" y="2420887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03848" y="2101533"/>
            <a:ext cx="1634937" cy="12147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Girls slowly, there are more roles.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051720" y="3501008"/>
            <a:ext cx="1440160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I want the lead role because im the oldest here.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257600" y="3374389"/>
            <a:ext cx="1224136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That </a:t>
            </a:r>
            <a:r>
              <a:rPr lang="sr-Latn-RS" i="1" dirty="0" smtClean="0"/>
              <a:t>ro</a:t>
            </a:r>
            <a:r>
              <a:rPr lang="sr-Latn-RS" dirty="0" smtClean="0"/>
              <a:t>le suits me better.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1515832" cy="2708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986339"/>
            <a:ext cx="1609725" cy="251162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7413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3163148" cy="345638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724128" y="1700808"/>
            <a:ext cx="1421904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UFFFFF</a:t>
            </a:r>
            <a:endParaRPr lang="en-GB" dirty="0"/>
          </a:p>
        </p:txBody>
      </p:sp>
      <p:sp>
        <p:nvSpPr>
          <p:cNvPr id="9" name="Cloud Callout 8"/>
          <p:cNvSpPr/>
          <p:nvPr/>
        </p:nvSpPr>
        <p:spPr>
          <a:xfrm>
            <a:off x="3131840" y="1195919"/>
            <a:ext cx="1584176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AAGGG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7" y="2462212"/>
            <a:ext cx="1800225" cy="254317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1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42" y="2646273"/>
            <a:ext cx="2066985" cy="18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67687" y="4459277"/>
            <a:ext cx="1512168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I think i am idel for the lead role. And im better that Leo.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6012160" y="2693907"/>
            <a:ext cx="1368152" cy="22196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I dont care, i just want to participate in the play, no matter if im the main character or not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915816" y="1772816"/>
            <a:ext cx="1774818" cy="21602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With the girls, we couldnt decide who would play the lead role. Whether thad probleem exists in your as well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4" y="3993918"/>
            <a:ext cx="1795264" cy="2011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06" y="4509120"/>
            <a:ext cx="1538994" cy="21741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64" y="2636912"/>
            <a:ext cx="2355017" cy="24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69939" y="1683029"/>
            <a:ext cx="1918834" cy="25202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Well done Leo if your friends would think as smartly as you.</a:t>
            </a:r>
            <a:endParaRPr lang="sr-Latn-RS" dirty="0" smtClean="0"/>
          </a:p>
          <a:p>
            <a:pPr algn="ctr"/>
            <a:r>
              <a:rPr lang="sr-Latn-RS" dirty="0" smtClean="0"/>
              <a:t> So I have decided you get the waim role.</a:t>
            </a:r>
            <a:endParaRPr lang="en-GB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1349</Words>
  <Application>WPS Presentation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Wingdings 2</vt:lpstr>
      <vt:lpstr>Wingdings</vt:lpstr>
      <vt:lpstr>Times New Roman</vt:lpstr>
      <vt:lpstr>Perpetua</vt:lpstr>
      <vt:lpstr>Microsoft YaHei</vt:lpstr>
      <vt:lpstr>Arial Unicode MS</vt:lpstr>
      <vt:lpstr>Franklin Gothic Book</vt:lpstr>
      <vt:lpstr>Calibri</vt:lpstr>
      <vt:lpstr>Equity</vt:lpstr>
      <vt:lpstr>SCHOOL PLAY</vt:lpstr>
      <vt:lpstr>TOLERANCE</vt:lpstr>
      <vt:lpstr>TOLERANCE</vt:lpstr>
      <vt:lpstr>SITUATION IN THE THEATER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COMIC ABOUT TOLERANCE</dc:title>
  <dc:creator>Racunar</dc:creator>
  <cp:lastModifiedBy>acer</cp:lastModifiedBy>
  <cp:revision>17</cp:revision>
  <dcterms:created xsi:type="dcterms:W3CDTF">2021-06-01T20:21:00Z</dcterms:created>
  <dcterms:modified xsi:type="dcterms:W3CDTF">2021-06-09T20:10:32Z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1033-11.2.0.10152</vt:lpwstr>
  </property>
</Properties>
</file>